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  <p:sldMasterId id="2147483698" r:id="rId2"/>
  </p:sldMasterIdLst>
  <p:notesMasterIdLst>
    <p:notesMasterId r:id="rId16"/>
  </p:notesMasterIdLst>
  <p:sldIdLst>
    <p:sldId id="256" r:id="rId3"/>
    <p:sldId id="259" r:id="rId4"/>
    <p:sldId id="359" r:id="rId5"/>
    <p:sldId id="260" r:id="rId6"/>
    <p:sldId id="352" r:id="rId7"/>
    <p:sldId id="353" r:id="rId8"/>
    <p:sldId id="354" r:id="rId9"/>
    <p:sldId id="360" r:id="rId10"/>
    <p:sldId id="355" r:id="rId11"/>
    <p:sldId id="356" r:id="rId12"/>
    <p:sldId id="361" r:id="rId13"/>
    <p:sldId id="357" r:id="rId14"/>
    <p:sldId id="358" r:id="rId15"/>
  </p:sldIdLst>
  <p:sldSz cx="9144000" cy="5143500" type="screen16x9"/>
  <p:notesSz cx="6858000" cy="9144000"/>
  <p:embeddedFontLst>
    <p:embeddedFont>
      <p:font typeface="Poppins" panose="020B0604020202020204" charset="0"/>
      <p:regular r:id="rId17"/>
      <p:bold r:id="rId18"/>
      <p:italic r:id="rId19"/>
      <p:boldItalic r:id="rId20"/>
    </p:embeddedFont>
    <p:embeddedFont>
      <p:font typeface="Poppins Light" panose="020B0604020202020204" charset="0"/>
      <p:regular r:id="rId21"/>
      <p:bold r:id="rId22"/>
      <p:italic r:id="rId23"/>
      <p:boldItalic r:id="rId24"/>
    </p:embeddedFont>
    <p:embeddedFont>
      <p:font typeface="Poppins SemiBold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6">
          <p15:clr>
            <a:srgbClr val="9AA0A6"/>
          </p15:clr>
        </p15:guide>
        <p15:guide id="2" pos="455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17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A8AEE-A73C-4819-9425-40E2C8F8C1D4}" v="201" dt="2023-06-19T12:25:02.507"/>
    <p1510:client id="{BFF3452C-21CD-4B50-988E-C837E7BEF8EB}" v="108" dt="2023-03-08T14:51:07.458"/>
  </p1510:revLst>
</p1510:revInfo>
</file>

<file path=ppt/tableStyles.xml><?xml version="1.0" encoding="utf-8"?>
<a:tblStyleLst xmlns:a="http://schemas.openxmlformats.org/drawingml/2006/main" def="{36F9CBD6-6DC0-4082-97BA-686A8FF05D19}">
  <a:tblStyle styleId="{36F9CBD6-6DC0-4082-97BA-686A8FF05D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66"/>
        <p:guide pos="455"/>
        <p:guide pos="5305"/>
        <p:guide orient="horz" pos="17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o Hannon" userId="S::hannon2u@etu.univ-lorraine.fr::ebb12a4e-3f29-4f5e-a1f9-91a8e154a539" providerId="AD" clId="Web-{BFF3452C-21CD-4B50-988E-C837E7BEF8EB}"/>
    <pc:docChg chg="addSld modSld">
      <pc:chgData name="Theo Hannon" userId="S::hannon2u@etu.univ-lorraine.fr::ebb12a4e-3f29-4f5e-a1f9-91a8e154a539" providerId="AD" clId="Web-{BFF3452C-21CD-4B50-988E-C837E7BEF8EB}" dt="2023-03-08T14:51:07.458" v="97" actId="1076"/>
      <pc:docMkLst>
        <pc:docMk/>
      </pc:docMkLst>
      <pc:sldChg chg="addSp delSp modSp">
        <pc:chgData name="Theo Hannon" userId="S::hannon2u@etu.univ-lorraine.fr::ebb12a4e-3f29-4f5e-a1f9-91a8e154a539" providerId="AD" clId="Web-{BFF3452C-21CD-4B50-988E-C837E7BEF8EB}" dt="2023-03-08T14:40:24.959" v="16" actId="1076"/>
        <pc:sldMkLst>
          <pc:docMk/>
          <pc:sldMk cId="0" sldId="260"/>
        </pc:sldMkLst>
        <pc:spChg chg="add del mod">
          <ac:chgData name="Theo Hannon" userId="S::hannon2u@etu.univ-lorraine.fr::ebb12a4e-3f29-4f5e-a1f9-91a8e154a539" providerId="AD" clId="Web-{BFF3452C-21CD-4B50-988E-C837E7BEF8EB}" dt="2023-03-08T14:39:57.474" v="8"/>
          <ac:spMkLst>
            <pc:docMk/>
            <pc:sldMk cId="0" sldId="260"/>
            <ac:spMk id="3" creationId="{14B0FC76-C286-0BB3-E271-F9F92EF9933F}"/>
          </ac:spMkLst>
        </pc:spChg>
        <pc:spChg chg="mod">
          <ac:chgData name="Theo Hannon" userId="S::hannon2u@etu.univ-lorraine.fr::ebb12a4e-3f29-4f5e-a1f9-91a8e154a539" providerId="AD" clId="Web-{BFF3452C-21CD-4B50-988E-C837E7BEF8EB}" dt="2023-03-08T14:39:38.379" v="5" actId="20577"/>
          <ac:spMkLst>
            <pc:docMk/>
            <pc:sldMk cId="0" sldId="260"/>
            <ac:spMk id="12448" creationId="{00000000-0000-0000-0000-000000000000}"/>
          </ac:spMkLst>
        </pc:spChg>
        <pc:spChg chg="del">
          <ac:chgData name="Theo Hannon" userId="S::hannon2u@etu.univ-lorraine.fr::ebb12a4e-3f29-4f5e-a1f9-91a8e154a539" providerId="AD" clId="Web-{BFF3452C-21CD-4B50-988E-C837E7BEF8EB}" dt="2023-03-08T14:39:53.333" v="7"/>
          <ac:spMkLst>
            <pc:docMk/>
            <pc:sldMk cId="0" sldId="260"/>
            <ac:spMk id="12449" creationId="{00000000-0000-0000-0000-000000000000}"/>
          </ac:spMkLst>
        </pc:spChg>
        <pc:spChg chg="del">
          <ac:chgData name="Theo Hannon" userId="S::hannon2u@etu.univ-lorraine.fr::ebb12a4e-3f29-4f5e-a1f9-91a8e154a539" providerId="AD" clId="Web-{BFF3452C-21CD-4B50-988E-C837E7BEF8EB}" dt="2023-03-08T14:40:00.942" v="9"/>
          <ac:spMkLst>
            <pc:docMk/>
            <pc:sldMk cId="0" sldId="260"/>
            <ac:spMk id="12456" creationId="{00000000-0000-0000-0000-000000000000}"/>
          </ac:spMkLst>
        </pc:spChg>
        <pc:spChg chg="del">
          <ac:chgData name="Theo Hannon" userId="S::hannon2u@etu.univ-lorraine.fr::ebb12a4e-3f29-4f5e-a1f9-91a8e154a539" providerId="AD" clId="Web-{BFF3452C-21CD-4B50-988E-C837E7BEF8EB}" dt="2023-03-08T14:40:04.364" v="11"/>
          <ac:spMkLst>
            <pc:docMk/>
            <pc:sldMk cId="0" sldId="260"/>
            <ac:spMk id="12457" creationId="{00000000-0000-0000-0000-000000000000}"/>
          </ac:spMkLst>
        </pc:spChg>
        <pc:spChg chg="del">
          <ac:chgData name="Theo Hannon" userId="S::hannon2u@etu.univ-lorraine.fr::ebb12a4e-3f29-4f5e-a1f9-91a8e154a539" providerId="AD" clId="Web-{BFF3452C-21CD-4B50-988E-C837E7BEF8EB}" dt="2023-03-08T14:40:07.771" v="12"/>
          <ac:spMkLst>
            <pc:docMk/>
            <pc:sldMk cId="0" sldId="260"/>
            <ac:spMk id="12458" creationId="{00000000-0000-0000-0000-000000000000}"/>
          </ac:spMkLst>
        </pc:spChg>
        <pc:spChg chg="del">
          <ac:chgData name="Theo Hannon" userId="S::hannon2u@etu.univ-lorraine.fr::ebb12a4e-3f29-4f5e-a1f9-91a8e154a539" providerId="AD" clId="Web-{BFF3452C-21CD-4B50-988E-C837E7BEF8EB}" dt="2023-03-08T14:40:04.225" v="10"/>
          <ac:spMkLst>
            <pc:docMk/>
            <pc:sldMk cId="0" sldId="260"/>
            <ac:spMk id="12459" creationId="{00000000-0000-0000-0000-000000000000}"/>
          </ac:spMkLst>
        </pc:spChg>
        <pc:grpChg chg="del">
          <ac:chgData name="Theo Hannon" userId="S::hannon2u@etu.univ-lorraine.fr::ebb12a4e-3f29-4f5e-a1f9-91a8e154a539" providerId="AD" clId="Web-{BFF3452C-21CD-4B50-988E-C837E7BEF8EB}" dt="2023-03-08T14:39:49.567" v="6"/>
          <ac:grpSpMkLst>
            <pc:docMk/>
            <pc:sldMk cId="0" sldId="260"/>
            <ac:grpSpMk id="12450" creationId="{00000000-0000-0000-0000-000000000000}"/>
          </ac:grpSpMkLst>
        </pc:grpChg>
        <pc:picChg chg="add mod">
          <ac:chgData name="Theo Hannon" userId="S::hannon2u@etu.univ-lorraine.fr::ebb12a4e-3f29-4f5e-a1f9-91a8e154a539" providerId="AD" clId="Web-{BFF3452C-21CD-4B50-988E-C837E7BEF8EB}" dt="2023-03-08T14:40:24.959" v="16" actId="1076"/>
          <ac:picMkLst>
            <pc:docMk/>
            <pc:sldMk cId="0" sldId="260"/>
            <ac:picMk id="4" creationId="{1005B0D0-5F24-833E-847A-CDC8297DC53B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42:27.243" v="26" actId="1076"/>
        <pc:sldMkLst>
          <pc:docMk/>
          <pc:sldMk cId="2012411173" sldId="352"/>
        </pc:sldMkLst>
        <pc:spChg chg="mod">
          <ac:chgData name="Theo Hannon" userId="S::hannon2u@etu.univ-lorraine.fr::ebb12a4e-3f29-4f5e-a1f9-91a8e154a539" providerId="AD" clId="Web-{BFF3452C-21CD-4B50-988E-C837E7BEF8EB}" dt="2023-03-08T14:42:03.555" v="21" actId="20577"/>
          <ac:spMkLst>
            <pc:docMk/>
            <pc:sldMk cId="2012411173" sldId="352"/>
            <ac:spMk id="12448" creationId="{00000000-0000-0000-0000-000000000000}"/>
          </ac:spMkLst>
        </pc:spChg>
        <pc:picChg chg="add mod modCrop">
          <ac:chgData name="Theo Hannon" userId="S::hannon2u@etu.univ-lorraine.fr::ebb12a4e-3f29-4f5e-a1f9-91a8e154a539" providerId="AD" clId="Web-{BFF3452C-21CD-4B50-988E-C837E7BEF8EB}" dt="2023-03-08T14:42:27.243" v="26" actId="1076"/>
          <ac:picMkLst>
            <pc:docMk/>
            <pc:sldMk cId="2012411173" sldId="352"/>
            <ac:picMk id="2" creationId="{97D39099-2D06-C3C9-32E5-246E9074178B}"/>
          </ac:picMkLst>
        </pc:picChg>
        <pc:picChg chg="del">
          <ac:chgData name="Theo Hannon" userId="S::hannon2u@etu.univ-lorraine.fr::ebb12a4e-3f29-4f5e-a1f9-91a8e154a539" providerId="AD" clId="Web-{BFF3452C-21CD-4B50-988E-C837E7BEF8EB}" dt="2023-03-08T14:42:00.055" v="20"/>
          <ac:picMkLst>
            <pc:docMk/>
            <pc:sldMk cId="2012411173" sldId="352"/>
            <ac:picMk id="4" creationId="{1005B0D0-5F24-833E-847A-CDC8297DC53B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43:51.057" v="36" actId="1076"/>
        <pc:sldMkLst>
          <pc:docMk/>
          <pc:sldMk cId="1079904466" sldId="353"/>
        </pc:sldMkLst>
        <pc:spChg chg="mod">
          <ac:chgData name="Theo Hannon" userId="S::hannon2u@etu.univ-lorraine.fr::ebb12a4e-3f29-4f5e-a1f9-91a8e154a539" providerId="AD" clId="Web-{BFF3452C-21CD-4B50-988E-C837E7BEF8EB}" dt="2023-03-08T14:43:27.494" v="31" actId="20577"/>
          <ac:spMkLst>
            <pc:docMk/>
            <pc:sldMk cId="1079904466" sldId="353"/>
            <ac:spMk id="12448" creationId="{00000000-0000-0000-0000-000000000000}"/>
          </ac:spMkLst>
        </pc:spChg>
        <pc:picChg chg="del">
          <ac:chgData name="Theo Hannon" userId="S::hannon2u@etu.univ-lorraine.fr::ebb12a4e-3f29-4f5e-a1f9-91a8e154a539" providerId="AD" clId="Web-{BFF3452C-21CD-4B50-988E-C837E7BEF8EB}" dt="2023-03-08T14:43:34.307" v="32"/>
          <ac:picMkLst>
            <pc:docMk/>
            <pc:sldMk cId="1079904466" sldId="353"/>
            <ac:picMk id="2" creationId="{97D39099-2D06-C3C9-32E5-246E9074178B}"/>
          </ac:picMkLst>
        </pc:picChg>
        <pc:picChg chg="add mod">
          <ac:chgData name="Theo Hannon" userId="S::hannon2u@etu.univ-lorraine.fr::ebb12a4e-3f29-4f5e-a1f9-91a8e154a539" providerId="AD" clId="Web-{BFF3452C-21CD-4B50-988E-C837E7BEF8EB}" dt="2023-03-08T14:43:51.057" v="36" actId="1076"/>
          <ac:picMkLst>
            <pc:docMk/>
            <pc:sldMk cId="1079904466" sldId="353"/>
            <ac:picMk id="3" creationId="{ADB71757-4B72-E5CB-C3F7-AF1E4B4C6BC3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44:51.856" v="44" actId="1076"/>
        <pc:sldMkLst>
          <pc:docMk/>
          <pc:sldMk cId="3321236199" sldId="354"/>
        </pc:sldMkLst>
        <pc:spChg chg="mod">
          <ac:chgData name="Theo Hannon" userId="S::hannon2u@etu.univ-lorraine.fr::ebb12a4e-3f29-4f5e-a1f9-91a8e154a539" providerId="AD" clId="Web-{BFF3452C-21CD-4B50-988E-C837E7BEF8EB}" dt="2023-03-08T14:44:27.558" v="40" actId="20577"/>
          <ac:spMkLst>
            <pc:docMk/>
            <pc:sldMk cId="3321236199" sldId="354"/>
            <ac:spMk id="12448" creationId="{00000000-0000-0000-0000-000000000000}"/>
          </ac:spMkLst>
        </pc:spChg>
        <pc:picChg chg="add mod">
          <ac:chgData name="Theo Hannon" userId="S::hannon2u@etu.univ-lorraine.fr::ebb12a4e-3f29-4f5e-a1f9-91a8e154a539" providerId="AD" clId="Web-{BFF3452C-21CD-4B50-988E-C837E7BEF8EB}" dt="2023-03-08T14:44:51.856" v="44" actId="1076"/>
          <ac:picMkLst>
            <pc:docMk/>
            <pc:sldMk cId="3321236199" sldId="354"/>
            <ac:picMk id="2" creationId="{F8F7F879-B4FD-058B-3E0B-F901DE4E71DB}"/>
          </ac:picMkLst>
        </pc:picChg>
        <pc:picChg chg="del">
          <ac:chgData name="Theo Hannon" userId="S::hannon2u@etu.univ-lorraine.fr::ebb12a4e-3f29-4f5e-a1f9-91a8e154a539" providerId="AD" clId="Web-{BFF3452C-21CD-4B50-988E-C837E7BEF8EB}" dt="2023-03-08T14:44:34.918" v="41"/>
          <ac:picMkLst>
            <pc:docMk/>
            <pc:sldMk cId="3321236199" sldId="354"/>
            <ac:picMk id="3" creationId="{ADB71757-4B72-E5CB-C3F7-AF1E4B4C6BC3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45:58.295" v="57" actId="1076"/>
        <pc:sldMkLst>
          <pc:docMk/>
          <pc:sldMk cId="1285529794" sldId="355"/>
        </pc:sldMkLst>
        <pc:spChg chg="mod">
          <ac:chgData name="Theo Hannon" userId="S::hannon2u@etu.univ-lorraine.fr::ebb12a4e-3f29-4f5e-a1f9-91a8e154a539" providerId="AD" clId="Web-{BFF3452C-21CD-4B50-988E-C837E7BEF8EB}" dt="2023-03-08T14:45:47.044" v="54" actId="20577"/>
          <ac:spMkLst>
            <pc:docMk/>
            <pc:sldMk cId="1285529794" sldId="355"/>
            <ac:spMk id="12448" creationId="{00000000-0000-0000-0000-000000000000}"/>
          </ac:spMkLst>
        </pc:spChg>
        <pc:picChg chg="del">
          <ac:chgData name="Theo Hannon" userId="S::hannon2u@etu.univ-lorraine.fr::ebb12a4e-3f29-4f5e-a1f9-91a8e154a539" providerId="AD" clId="Web-{BFF3452C-21CD-4B50-988E-C837E7BEF8EB}" dt="2023-03-08T14:45:37.201" v="51"/>
          <ac:picMkLst>
            <pc:docMk/>
            <pc:sldMk cId="1285529794" sldId="355"/>
            <ac:picMk id="2" creationId="{F8F7F879-B4FD-058B-3E0B-F901DE4E71DB}"/>
          </ac:picMkLst>
        </pc:picChg>
        <pc:picChg chg="add mod">
          <ac:chgData name="Theo Hannon" userId="S::hannon2u@etu.univ-lorraine.fr::ebb12a4e-3f29-4f5e-a1f9-91a8e154a539" providerId="AD" clId="Web-{BFF3452C-21CD-4B50-988E-C837E7BEF8EB}" dt="2023-03-08T14:45:58.295" v="57" actId="1076"/>
          <ac:picMkLst>
            <pc:docMk/>
            <pc:sldMk cId="1285529794" sldId="355"/>
            <ac:picMk id="3" creationId="{08D515A8-27F5-60D5-93E4-98F06825A41A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47:23.719" v="64" actId="1076"/>
        <pc:sldMkLst>
          <pc:docMk/>
          <pc:sldMk cId="3530625094" sldId="356"/>
        </pc:sldMkLst>
        <pc:spChg chg="mod">
          <ac:chgData name="Theo Hannon" userId="S::hannon2u@etu.univ-lorraine.fr::ebb12a4e-3f29-4f5e-a1f9-91a8e154a539" providerId="AD" clId="Web-{BFF3452C-21CD-4B50-988E-C837E7BEF8EB}" dt="2023-03-08T14:47:00.328" v="61" actId="20577"/>
          <ac:spMkLst>
            <pc:docMk/>
            <pc:sldMk cId="3530625094" sldId="356"/>
            <ac:spMk id="12448" creationId="{00000000-0000-0000-0000-000000000000}"/>
          </ac:spMkLst>
        </pc:spChg>
        <pc:picChg chg="add mod">
          <ac:chgData name="Theo Hannon" userId="S::hannon2u@etu.univ-lorraine.fr::ebb12a4e-3f29-4f5e-a1f9-91a8e154a539" providerId="AD" clId="Web-{BFF3452C-21CD-4B50-988E-C837E7BEF8EB}" dt="2023-03-08T14:47:23.719" v="64" actId="1076"/>
          <ac:picMkLst>
            <pc:docMk/>
            <pc:sldMk cId="3530625094" sldId="356"/>
            <ac:picMk id="2" creationId="{B7EE1122-ACA0-2DE2-E334-46A7DC0F53DC}"/>
          </ac:picMkLst>
        </pc:picChg>
        <pc:picChg chg="del">
          <ac:chgData name="Theo Hannon" userId="S::hannon2u@etu.univ-lorraine.fr::ebb12a4e-3f29-4f5e-a1f9-91a8e154a539" providerId="AD" clId="Web-{BFF3452C-21CD-4B50-988E-C837E7BEF8EB}" dt="2023-03-08T14:47:07.718" v="62"/>
          <ac:picMkLst>
            <pc:docMk/>
            <pc:sldMk cId="3530625094" sldId="356"/>
            <ac:picMk id="3" creationId="{08D515A8-27F5-60D5-93E4-98F06825A41A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50:36.317" v="89" actId="20577"/>
        <pc:sldMkLst>
          <pc:docMk/>
          <pc:sldMk cId="397927390" sldId="357"/>
        </pc:sldMkLst>
        <pc:spChg chg="mod">
          <ac:chgData name="Theo Hannon" userId="S::hannon2u@etu.univ-lorraine.fr::ebb12a4e-3f29-4f5e-a1f9-91a8e154a539" providerId="AD" clId="Web-{BFF3452C-21CD-4B50-988E-C837E7BEF8EB}" dt="2023-03-08T14:50:36.317" v="89" actId="20577"/>
          <ac:spMkLst>
            <pc:docMk/>
            <pc:sldMk cId="397927390" sldId="357"/>
            <ac:spMk id="12448" creationId="{00000000-0000-0000-0000-000000000000}"/>
          </ac:spMkLst>
        </pc:spChg>
        <pc:picChg chg="del">
          <ac:chgData name="Theo Hannon" userId="S::hannon2u@etu.univ-lorraine.fr::ebb12a4e-3f29-4f5e-a1f9-91a8e154a539" providerId="AD" clId="Web-{BFF3452C-21CD-4B50-988E-C837E7BEF8EB}" dt="2023-03-08T14:48:49.846" v="73"/>
          <ac:picMkLst>
            <pc:docMk/>
            <pc:sldMk cId="397927390" sldId="357"/>
            <ac:picMk id="2" creationId="{B7EE1122-ACA0-2DE2-E334-46A7DC0F53DC}"/>
          </ac:picMkLst>
        </pc:picChg>
        <pc:picChg chg="add mod">
          <ac:chgData name="Theo Hannon" userId="S::hannon2u@etu.univ-lorraine.fr::ebb12a4e-3f29-4f5e-a1f9-91a8e154a539" providerId="AD" clId="Web-{BFF3452C-21CD-4B50-988E-C837E7BEF8EB}" dt="2023-03-08T14:49:10.643" v="77" actId="1076"/>
          <ac:picMkLst>
            <pc:docMk/>
            <pc:sldMk cId="397927390" sldId="357"/>
            <ac:picMk id="3" creationId="{287AF303-5498-AE01-573F-BDD5B42BFE0F}"/>
          </ac:picMkLst>
        </pc:picChg>
      </pc:sldChg>
      <pc:sldChg chg="addSp delSp modSp add replId">
        <pc:chgData name="Theo Hannon" userId="S::hannon2u@etu.univ-lorraine.fr::ebb12a4e-3f29-4f5e-a1f9-91a8e154a539" providerId="AD" clId="Web-{BFF3452C-21CD-4B50-988E-C837E7BEF8EB}" dt="2023-03-08T14:51:07.458" v="97" actId="1076"/>
        <pc:sldMkLst>
          <pc:docMk/>
          <pc:sldMk cId="1450113099" sldId="358"/>
        </pc:sldMkLst>
        <pc:spChg chg="mod">
          <ac:chgData name="Theo Hannon" userId="S::hannon2u@etu.univ-lorraine.fr::ebb12a4e-3f29-4f5e-a1f9-91a8e154a539" providerId="AD" clId="Web-{BFF3452C-21CD-4B50-988E-C837E7BEF8EB}" dt="2023-03-08T14:50:54.036" v="93" actId="20577"/>
          <ac:spMkLst>
            <pc:docMk/>
            <pc:sldMk cId="1450113099" sldId="358"/>
            <ac:spMk id="12448" creationId="{00000000-0000-0000-0000-000000000000}"/>
          </ac:spMkLst>
        </pc:spChg>
        <pc:picChg chg="add mod">
          <ac:chgData name="Theo Hannon" userId="S::hannon2u@etu.univ-lorraine.fr::ebb12a4e-3f29-4f5e-a1f9-91a8e154a539" providerId="AD" clId="Web-{BFF3452C-21CD-4B50-988E-C837E7BEF8EB}" dt="2023-03-08T14:51:07.458" v="97" actId="1076"/>
          <ac:picMkLst>
            <pc:docMk/>
            <pc:sldMk cId="1450113099" sldId="358"/>
            <ac:picMk id="2" creationId="{67DF2C07-984E-BE7A-2BD3-7E8AA5C451AA}"/>
          </ac:picMkLst>
        </pc:picChg>
        <pc:picChg chg="del">
          <ac:chgData name="Theo Hannon" userId="S::hannon2u@etu.univ-lorraine.fr::ebb12a4e-3f29-4f5e-a1f9-91a8e154a539" providerId="AD" clId="Web-{BFF3452C-21CD-4B50-988E-C837E7BEF8EB}" dt="2023-03-08T14:50:57.708" v="94"/>
          <ac:picMkLst>
            <pc:docMk/>
            <pc:sldMk cId="1450113099" sldId="358"/>
            <ac:picMk id="3" creationId="{287AF303-5498-AE01-573F-BDD5B42BFE0F}"/>
          </ac:picMkLst>
        </pc:picChg>
      </pc:sldChg>
    </pc:docChg>
  </pc:docChgLst>
  <pc:docChgLst>
    <pc:chgData name="Theo Hannon" userId="S::hannon2u@etu.univ-lorraine.fr::ebb12a4e-3f29-4f5e-a1f9-91a8e154a539" providerId="AD" clId="Web-{127A8AEE-A73C-4819-9425-40E2C8F8C1D4}"/>
    <pc:docChg chg="addSld delSld modSld sldOrd">
      <pc:chgData name="Theo Hannon" userId="S::hannon2u@etu.univ-lorraine.fr::ebb12a4e-3f29-4f5e-a1f9-91a8e154a539" providerId="AD" clId="Web-{127A8AEE-A73C-4819-9425-40E2C8F8C1D4}" dt="2023-06-19T12:25:02.507" v="192"/>
      <pc:docMkLst>
        <pc:docMk/>
      </pc:docMkLst>
      <pc:sldChg chg="addSp delSp modSp delAnim">
        <pc:chgData name="Theo Hannon" userId="S::hannon2u@etu.univ-lorraine.fr::ebb12a4e-3f29-4f5e-a1f9-91a8e154a539" providerId="AD" clId="Web-{127A8AEE-A73C-4819-9425-40E2C8F8C1D4}" dt="2023-06-19T12:19:56.513" v="24"/>
        <pc:sldMkLst>
          <pc:docMk/>
          <pc:sldMk cId="0" sldId="256"/>
        </pc:sldMkLst>
        <pc:spChg chg="add del mod">
          <ac:chgData name="Theo Hannon" userId="S::hannon2u@etu.univ-lorraine.fr::ebb12a4e-3f29-4f5e-a1f9-91a8e154a539" providerId="AD" clId="Web-{127A8AEE-A73C-4819-9425-40E2C8F8C1D4}" dt="2023-06-19T12:19:56.513" v="24"/>
          <ac:spMkLst>
            <pc:docMk/>
            <pc:sldMk cId="0" sldId="256"/>
            <ac:spMk id="3" creationId="{0CD241F2-2B36-D6C7-BF7E-4E73232C351C}"/>
          </ac:spMkLst>
        </pc:spChg>
        <pc:spChg chg="mod">
          <ac:chgData name="Theo Hannon" userId="S::hannon2u@etu.univ-lorraine.fr::ebb12a4e-3f29-4f5e-a1f9-91a8e154a539" providerId="AD" clId="Web-{127A8AEE-A73C-4819-9425-40E2C8F8C1D4}" dt="2023-06-19T12:19:51.966" v="23" actId="20577"/>
          <ac:spMkLst>
            <pc:docMk/>
            <pc:sldMk cId="0" sldId="256"/>
            <ac:spMk id="11418" creationId="{00000000-0000-0000-0000-000000000000}"/>
          </ac:spMkLst>
        </pc:spChg>
        <pc:spChg chg="del mod">
          <ac:chgData name="Theo Hannon" userId="S::hannon2u@etu.univ-lorraine.fr::ebb12a4e-3f29-4f5e-a1f9-91a8e154a539" providerId="AD" clId="Web-{127A8AEE-A73C-4819-9425-40E2C8F8C1D4}" dt="2023-06-19T12:19:45.153" v="12"/>
          <ac:spMkLst>
            <pc:docMk/>
            <pc:sldMk cId="0" sldId="256"/>
            <ac:spMk id="11419" creationId="{00000000-0000-0000-0000-000000000000}"/>
          </ac:spMkLst>
        </pc:spChg>
      </pc:sldChg>
      <pc:sldChg chg="del">
        <pc:chgData name="Theo Hannon" userId="S::hannon2u@etu.univ-lorraine.fr::ebb12a4e-3f29-4f5e-a1f9-91a8e154a539" providerId="AD" clId="Web-{127A8AEE-A73C-4819-9425-40E2C8F8C1D4}" dt="2023-06-19T12:18:40.839" v="0"/>
        <pc:sldMkLst>
          <pc:docMk/>
          <pc:sldMk cId="0" sldId="257"/>
        </pc:sldMkLst>
      </pc:sldChg>
      <pc:sldChg chg="del">
        <pc:chgData name="Theo Hannon" userId="S::hannon2u@etu.univ-lorraine.fr::ebb12a4e-3f29-4f5e-a1f9-91a8e154a539" providerId="AD" clId="Web-{127A8AEE-A73C-4819-9425-40E2C8F8C1D4}" dt="2023-06-19T12:18:48.667" v="1"/>
        <pc:sldMkLst>
          <pc:docMk/>
          <pc:sldMk cId="0" sldId="258"/>
        </pc:sldMkLst>
      </pc:sldChg>
      <pc:sldChg chg="addSp delSp modSp">
        <pc:chgData name="Theo Hannon" userId="S::hannon2u@etu.univ-lorraine.fr::ebb12a4e-3f29-4f5e-a1f9-91a8e154a539" providerId="AD" clId="Web-{127A8AEE-A73C-4819-9425-40E2C8F8C1D4}" dt="2023-06-19T12:21:48.517" v="75" actId="20577"/>
        <pc:sldMkLst>
          <pc:docMk/>
          <pc:sldMk cId="0" sldId="259"/>
        </pc:sldMkLst>
        <pc:spChg chg="add del mod">
          <ac:chgData name="Theo Hannon" userId="S::hannon2u@etu.univ-lorraine.fr::ebb12a4e-3f29-4f5e-a1f9-91a8e154a539" providerId="AD" clId="Web-{127A8AEE-A73C-4819-9425-40E2C8F8C1D4}" dt="2023-06-19T12:19:05.371" v="7"/>
          <ac:spMkLst>
            <pc:docMk/>
            <pc:sldMk cId="0" sldId="259"/>
            <ac:spMk id="3" creationId="{B7B81A9C-2BB3-1078-7DFE-D509D86C0386}"/>
          </ac:spMkLst>
        </pc:spChg>
        <pc:spChg chg="add del mod">
          <ac:chgData name="Theo Hannon" userId="S::hannon2u@etu.univ-lorraine.fr::ebb12a4e-3f29-4f5e-a1f9-91a8e154a539" providerId="AD" clId="Web-{127A8AEE-A73C-4819-9425-40E2C8F8C1D4}" dt="2023-06-19T12:19:06.527" v="8"/>
          <ac:spMkLst>
            <pc:docMk/>
            <pc:sldMk cId="0" sldId="259"/>
            <ac:spMk id="5" creationId="{3C25C3DB-5314-7277-783D-96F1F0EFF2DC}"/>
          </ac:spMkLst>
        </pc:spChg>
        <pc:spChg chg="add del mod">
          <ac:chgData name="Theo Hannon" userId="S::hannon2u@etu.univ-lorraine.fr::ebb12a4e-3f29-4f5e-a1f9-91a8e154a539" providerId="AD" clId="Web-{127A8AEE-A73C-4819-9425-40E2C8F8C1D4}" dt="2023-06-19T12:19:08.762" v="9"/>
          <ac:spMkLst>
            <pc:docMk/>
            <pc:sldMk cId="0" sldId="259"/>
            <ac:spMk id="7" creationId="{1EC0E20A-3DB8-95E7-C0E3-22F95F3486F7}"/>
          </ac:spMkLst>
        </pc:spChg>
        <pc:spChg chg="add del mod">
          <ac:chgData name="Theo Hannon" userId="S::hannon2u@etu.univ-lorraine.fr::ebb12a4e-3f29-4f5e-a1f9-91a8e154a539" providerId="AD" clId="Web-{127A8AEE-A73C-4819-9425-40E2C8F8C1D4}" dt="2023-06-19T12:19:15.278" v="10"/>
          <ac:spMkLst>
            <pc:docMk/>
            <pc:sldMk cId="0" sldId="259"/>
            <ac:spMk id="9" creationId="{360B1F0B-90A2-EC5A-5C45-707A55A3A530}"/>
          </ac:spMkLst>
        </pc:spChg>
        <pc:spChg chg="mod">
          <ac:chgData name="Theo Hannon" userId="S::hannon2u@etu.univ-lorraine.fr::ebb12a4e-3f29-4f5e-a1f9-91a8e154a539" providerId="AD" clId="Web-{127A8AEE-A73C-4819-9425-40E2C8F8C1D4}" dt="2023-06-19T12:21:04.718" v="43" actId="14100"/>
          <ac:spMkLst>
            <pc:docMk/>
            <pc:sldMk cId="0" sldId="259"/>
            <ac:spMk id="11501" creationId="{00000000-0000-0000-0000-000000000000}"/>
          </ac:spMkLst>
        </pc:spChg>
        <pc:spChg chg="del">
          <ac:chgData name="Theo Hannon" userId="S::hannon2u@etu.univ-lorraine.fr::ebb12a4e-3f29-4f5e-a1f9-91a8e154a539" providerId="AD" clId="Web-{127A8AEE-A73C-4819-9425-40E2C8F8C1D4}" dt="2023-06-19T12:18:53.199" v="2"/>
          <ac:spMkLst>
            <pc:docMk/>
            <pc:sldMk cId="0" sldId="259"/>
            <ac:spMk id="11502" creationId="{00000000-0000-0000-0000-000000000000}"/>
          </ac:spMkLst>
        </pc:spChg>
        <pc:spChg chg="mod">
          <ac:chgData name="Theo Hannon" userId="S::hannon2u@etu.univ-lorraine.fr::ebb12a4e-3f29-4f5e-a1f9-91a8e154a539" providerId="AD" clId="Web-{127A8AEE-A73C-4819-9425-40E2C8F8C1D4}" dt="2023-06-19T12:21:25.953" v="54" actId="20577"/>
          <ac:spMkLst>
            <pc:docMk/>
            <pc:sldMk cId="0" sldId="259"/>
            <ac:spMk id="11503" creationId="{00000000-0000-0000-0000-000000000000}"/>
          </ac:spMkLst>
        </pc:spChg>
        <pc:spChg chg="del">
          <ac:chgData name="Theo Hannon" userId="S::hannon2u@etu.univ-lorraine.fr::ebb12a4e-3f29-4f5e-a1f9-91a8e154a539" providerId="AD" clId="Web-{127A8AEE-A73C-4819-9425-40E2C8F8C1D4}" dt="2023-06-19T12:18:56.761" v="3"/>
          <ac:spMkLst>
            <pc:docMk/>
            <pc:sldMk cId="0" sldId="259"/>
            <ac:spMk id="11504" creationId="{00000000-0000-0000-0000-000000000000}"/>
          </ac:spMkLst>
        </pc:spChg>
        <pc:spChg chg="mod">
          <ac:chgData name="Theo Hannon" userId="S::hannon2u@etu.univ-lorraine.fr::ebb12a4e-3f29-4f5e-a1f9-91a8e154a539" providerId="AD" clId="Web-{127A8AEE-A73C-4819-9425-40E2C8F8C1D4}" dt="2023-06-19T12:21:36.344" v="64" actId="14100"/>
          <ac:spMkLst>
            <pc:docMk/>
            <pc:sldMk cId="0" sldId="259"/>
            <ac:spMk id="11505" creationId="{00000000-0000-0000-0000-000000000000}"/>
          </ac:spMkLst>
        </pc:spChg>
        <pc:spChg chg="del mod">
          <ac:chgData name="Theo Hannon" userId="S::hannon2u@etu.univ-lorraine.fr::ebb12a4e-3f29-4f5e-a1f9-91a8e154a539" providerId="AD" clId="Web-{127A8AEE-A73C-4819-9425-40E2C8F8C1D4}" dt="2023-06-19T12:18:58.027" v="5"/>
          <ac:spMkLst>
            <pc:docMk/>
            <pc:sldMk cId="0" sldId="259"/>
            <ac:spMk id="11506" creationId="{00000000-0000-0000-0000-000000000000}"/>
          </ac:spMkLst>
        </pc:spChg>
        <pc:spChg chg="mod">
          <ac:chgData name="Theo Hannon" userId="S::hannon2u@etu.univ-lorraine.fr::ebb12a4e-3f29-4f5e-a1f9-91a8e154a539" providerId="AD" clId="Web-{127A8AEE-A73C-4819-9425-40E2C8F8C1D4}" dt="2023-06-19T12:21:48.517" v="75" actId="20577"/>
          <ac:spMkLst>
            <pc:docMk/>
            <pc:sldMk cId="0" sldId="259"/>
            <ac:spMk id="11508" creationId="{00000000-0000-0000-0000-000000000000}"/>
          </ac:spMkLst>
        </pc:spChg>
        <pc:spChg chg="del">
          <ac:chgData name="Theo Hannon" userId="S::hannon2u@etu.univ-lorraine.fr::ebb12a4e-3f29-4f5e-a1f9-91a8e154a539" providerId="AD" clId="Web-{127A8AEE-A73C-4819-9425-40E2C8F8C1D4}" dt="2023-06-19T12:19:00.043" v="6"/>
          <ac:spMkLst>
            <pc:docMk/>
            <pc:sldMk cId="0" sldId="259"/>
            <ac:spMk id="11509" creationId="{00000000-0000-0000-0000-000000000000}"/>
          </ac:spMkLst>
        </pc:spChg>
      </pc:sldChg>
      <pc:sldChg chg="del">
        <pc:chgData name="Theo Hannon" userId="S::hannon2u@etu.univ-lorraine.fr::ebb12a4e-3f29-4f5e-a1f9-91a8e154a539" providerId="AD" clId="Web-{127A8AEE-A73C-4819-9425-40E2C8F8C1D4}" dt="2023-06-19T12:24:41.490" v="152"/>
        <pc:sldMkLst>
          <pc:docMk/>
          <pc:sldMk cId="0" sldId="261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444" v="151"/>
        <pc:sldMkLst>
          <pc:docMk/>
          <pc:sldMk cId="0" sldId="262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397" v="150"/>
        <pc:sldMkLst>
          <pc:docMk/>
          <pc:sldMk cId="0" sldId="263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365" v="149"/>
        <pc:sldMkLst>
          <pc:docMk/>
          <pc:sldMk cId="0" sldId="264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334" v="148"/>
        <pc:sldMkLst>
          <pc:docMk/>
          <pc:sldMk cId="0" sldId="265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319" v="147"/>
        <pc:sldMkLst>
          <pc:docMk/>
          <pc:sldMk cId="0" sldId="266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272" v="146"/>
        <pc:sldMkLst>
          <pc:docMk/>
          <pc:sldMk cId="0" sldId="267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256" v="145"/>
        <pc:sldMkLst>
          <pc:docMk/>
          <pc:sldMk cId="0" sldId="268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225" v="144"/>
        <pc:sldMkLst>
          <pc:docMk/>
          <pc:sldMk cId="0" sldId="269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209" v="143"/>
        <pc:sldMkLst>
          <pc:docMk/>
          <pc:sldMk cId="0" sldId="270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194" v="142"/>
        <pc:sldMkLst>
          <pc:docMk/>
          <pc:sldMk cId="0" sldId="271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162" v="141"/>
        <pc:sldMkLst>
          <pc:docMk/>
          <pc:sldMk cId="0" sldId="272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131" v="140"/>
        <pc:sldMkLst>
          <pc:docMk/>
          <pc:sldMk cId="0" sldId="273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100" v="139"/>
        <pc:sldMkLst>
          <pc:docMk/>
          <pc:sldMk cId="0" sldId="274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069" v="138"/>
        <pc:sldMkLst>
          <pc:docMk/>
          <pc:sldMk cId="0" sldId="275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1.006" v="137"/>
        <pc:sldMkLst>
          <pc:docMk/>
          <pc:sldMk cId="0" sldId="276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959" v="136"/>
        <pc:sldMkLst>
          <pc:docMk/>
          <pc:sldMk cId="0" sldId="277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944" v="135"/>
        <pc:sldMkLst>
          <pc:docMk/>
          <pc:sldMk cId="0" sldId="278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897" v="134"/>
        <pc:sldMkLst>
          <pc:docMk/>
          <pc:sldMk cId="0" sldId="279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865" v="133"/>
        <pc:sldMkLst>
          <pc:docMk/>
          <pc:sldMk cId="0" sldId="280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850" v="132"/>
        <pc:sldMkLst>
          <pc:docMk/>
          <pc:sldMk cId="0" sldId="281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756" v="131"/>
        <pc:sldMkLst>
          <pc:docMk/>
          <pc:sldMk cId="0" sldId="282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709" v="130"/>
        <pc:sldMkLst>
          <pc:docMk/>
          <pc:sldMk cId="0" sldId="283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662" v="129"/>
        <pc:sldMkLst>
          <pc:docMk/>
          <pc:sldMk cId="0" sldId="284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615" v="128"/>
        <pc:sldMkLst>
          <pc:docMk/>
          <pc:sldMk cId="0" sldId="285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584" v="127"/>
        <pc:sldMkLst>
          <pc:docMk/>
          <pc:sldMk cId="0" sldId="286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490" v="126"/>
        <pc:sldMkLst>
          <pc:docMk/>
          <pc:sldMk cId="0" sldId="287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459" v="125"/>
        <pc:sldMkLst>
          <pc:docMk/>
          <pc:sldMk cId="0" sldId="288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428" v="124"/>
        <pc:sldMkLst>
          <pc:docMk/>
          <pc:sldMk cId="0" sldId="289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381" v="123"/>
        <pc:sldMkLst>
          <pc:docMk/>
          <pc:sldMk cId="0" sldId="290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256" v="122"/>
        <pc:sldMkLst>
          <pc:docMk/>
          <pc:sldMk cId="0" sldId="291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209" v="121"/>
        <pc:sldMkLst>
          <pc:docMk/>
          <pc:sldMk cId="0" sldId="292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178" v="120"/>
        <pc:sldMkLst>
          <pc:docMk/>
          <pc:sldMk cId="0" sldId="293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147" v="119"/>
        <pc:sldMkLst>
          <pc:docMk/>
          <pc:sldMk cId="0" sldId="294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131" v="118"/>
        <pc:sldMkLst>
          <pc:docMk/>
          <pc:sldMk cId="0" sldId="295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068" v="117"/>
        <pc:sldMkLst>
          <pc:docMk/>
          <pc:sldMk cId="0" sldId="296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40.022" v="116"/>
        <pc:sldMkLst>
          <pc:docMk/>
          <pc:sldMk cId="0" sldId="297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990" v="115"/>
        <pc:sldMkLst>
          <pc:docMk/>
          <pc:sldMk cId="0" sldId="298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928" v="114"/>
        <pc:sldMkLst>
          <pc:docMk/>
          <pc:sldMk cId="0" sldId="299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912" v="113"/>
        <pc:sldMkLst>
          <pc:docMk/>
          <pc:sldMk cId="0" sldId="300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881" v="112"/>
        <pc:sldMkLst>
          <pc:docMk/>
          <pc:sldMk cId="0" sldId="301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850" v="111"/>
        <pc:sldMkLst>
          <pc:docMk/>
          <pc:sldMk cId="0" sldId="302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787" v="110"/>
        <pc:sldMkLst>
          <pc:docMk/>
          <pc:sldMk cId="0" sldId="303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772" v="109"/>
        <pc:sldMkLst>
          <pc:docMk/>
          <pc:sldMk cId="0" sldId="304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740" v="108"/>
        <pc:sldMkLst>
          <pc:docMk/>
          <pc:sldMk cId="0" sldId="305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709" v="107"/>
        <pc:sldMkLst>
          <pc:docMk/>
          <pc:sldMk cId="0" sldId="306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678" v="106"/>
        <pc:sldMkLst>
          <pc:docMk/>
          <pc:sldMk cId="0" sldId="307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662" v="105"/>
        <pc:sldMkLst>
          <pc:docMk/>
          <pc:sldMk cId="0" sldId="308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631" v="104"/>
        <pc:sldMkLst>
          <pc:docMk/>
          <pc:sldMk cId="0" sldId="309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615" v="103"/>
        <pc:sldMkLst>
          <pc:docMk/>
          <pc:sldMk cId="0" sldId="310"/>
        </pc:sldMkLst>
      </pc:sldChg>
      <pc:sldChg chg="del">
        <pc:chgData name="Theo Hannon" userId="S::hannon2u@etu.univ-lorraine.fr::ebb12a4e-3f29-4f5e-a1f9-91a8e154a539" providerId="AD" clId="Web-{127A8AEE-A73C-4819-9425-40E2C8F8C1D4}" dt="2023-06-19T12:24:39.584" v="102"/>
        <pc:sldMkLst>
          <pc:docMk/>
          <pc:sldMk cId="0" sldId="311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507" v="192"/>
        <pc:sldMkLst>
          <pc:docMk/>
          <pc:sldMk cId="0" sldId="312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91" v="191"/>
        <pc:sldMkLst>
          <pc:docMk/>
          <pc:sldMk cId="0" sldId="313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91" v="190"/>
        <pc:sldMkLst>
          <pc:docMk/>
          <pc:sldMk cId="0" sldId="314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91" v="189"/>
        <pc:sldMkLst>
          <pc:docMk/>
          <pc:sldMk cId="0" sldId="315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75" v="188"/>
        <pc:sldMkLst>
          <pc:docMk/>
          <pc:sldMk cId="0" sldId="316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75" v="187"/>
        <pc:sldMkLst>
          <pc:docMk/>
          <pc:sldMk cId="0" sldId="317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75" v="186"/>
        <pc:sldMkLst>
          <pc:docMk/>
          <pc:sldMk cId="0" sldId="318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444" v="185"/>
        <pc:sldMkLst>
          <pc:docMk/>
          <pc:sldMk cId="0" sldId="319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335" v="184"/>
        <pc:sldMkLst>
          <pc:docMk/>
          <pc:sldMk cId="0" sldId="320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147" v="183"/>
        <pc:sldMkLst>
          <pc:docMk/>
          <pc:sldMk cId="0" sldId="321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147" v="182"/>
        <pc:sldMkLst>
          <pc:docMk/>
          <pc:sldMk cId="0" sldId="322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22" v="181"/>
        <pc:sldMkLst>
          <pc:docMk/>
          <pc:sldMk cId="0" sldId="323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07" v="180"/>
        <pc:sldMkLst>
          <pc:docMk/>
          <pc:sldMk cId="0" sldId="324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07" v="179"/>
        <pc:sldMkLst>
          <pc:docMk/>
          <pc:sldMk cId="0" sldId="325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07" v="178"/>
        <pc:sldMkLst>
          <pc:docMk/>
          <pc:sldMk cId="0" sldId="326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07" v="177"/>
        <pc:sldMkLst>
          <pc:docMk/>
          <pc:sldMk cId="0" sldId="327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07" v="176"/>
        <pc:sldMkLst>
          <pc:docMk/>
          <pc:sldMk cId="0" sldId="328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2.007" v="175"/>
        <pc:sldMkLst>
          <pc:docMk/>
          <pc:sldMk cId="0" sldId="329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991" v="174"/>
        <pc:sldMkLst>
          <pc:docMk/>
          <pc:sldMk cId="0" sldId="330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991" v="173"/>
        <pc:sldMkLst>
          <pc:docMk/>
          <pc:sldMk cId="0" sldId="331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975" v="172"/>
        <pc:sldMkLst>
          <pc:docMk/>
          <pc:sldMk cId="0" sldId="332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600" v="171"/>
        <pc:sldMkLst>
          <pc:docMk/>
          <pc:sldMk cId="0" sldId="333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585" v="170"/>
        <pc:sldMkLst>
          <pc:docMk/>
          <pc:sldMk cId="0" sldId="334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585" v="169"/>
        <pc:sldMkLst>
          <pc:docMk/>
          <pc:sldMk cId="0" sldId="335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554" v="168"/>
        <pc:sldMkLst>
          <pc:docMk/>
          <pc:sldMk cId="0" sldId="336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538" v="167"/>
        <pc:sldMkLst>
          <pc:docMk/>
          <pc:sldMk cId="0" sldId="337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507" v="166"/>
        <pc:sldMkLst>
          <pc:docMk/>
          <pc:sldMk cId="0" sldId="338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460" v="165"/>
        <pc:sldMkLst>
          <pc:docMk/>
          <pc:sldMk cId="0" sldId="339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382" v="164"/>
        <pc:sldMkLst>
          <pc:docMk/>
          <pc:sldMk cId="0" sldId="340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319" v="163"/>
        <pc:sldMkLst>
          <pc:docMk/>
          <pc:sldMk cId="0" sldId="341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257" v="162"/>
        <pc:sldMkLst>
          <pc:docMk/>
          <pc:sldMk cId="0" sldId="342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210" v="161"/>
        <pc:sldMkLst>
          <pc:docMk/>
          <pc:sldMk cId="0" sldId="343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163" v="160"/>
        <pc:sldMkLst>
          <pc:docMk/>
          <pc:sldMk cId="0" sldId="344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147" v="159"/>
        <pc:sldMkLst>
          <pc:docMk/>
          <pc:sldMk cId="0" sldId="345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147" v="158"/>
        <pc:sldMkLst>
          <pc:docMk/>
          <pc:sldMk cId="0" sldId="346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116" v="157"/>
        <pc:sldMkLst>
          <pc:docMk/>
          <pc:sldMk cId="0" sldId="347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069" v="156"/>
        <pc:sldMkLst>
          <pc:docMk/>
          <pc:sldMk cId="0" sldId="348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038" v="155"/>
        <pc:sldMkLst>
          <pc:docMk/>
          <pc:sldMk cId="0" sldId="349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1.007" v="154"/>
        <pc:sldMkLst>
          <pc:docMk/>
          <pc:sldMk cId="0" sldId="350"/>
        </pc:sldMkLst>
      </pc:sldChg>
      <pc:sldChg chg="del">
        <pc:chgData name="Theo Hannon" userId="S::hannon2u@etu.univ-lorraine.fr::ebb12a4e-3f29-4f5e-a1f9-91a8e154a539" providerId="AD" clId="Web-{127A8AEE-A73C-4819-9425-40E2C8F8C1D4}" dt="2023-06-19T12:25:00.975" v="153"/>
        <pc:sldMkLst>
          <pc:docMk/>
          <pc:sldMk cId="0" sldId="351"/>
        </pc:sldMkLst>
      </pc:sldChg>
      <pc:sldChg chg="modSp add ord replId">
        <pc:chgData name="Theo Hannon" userId="S::hannon2u@etu.univ-lorraine.fr::ebb12a4e-3f29-4f5e-a1f9-91a8e154a539" providerId="AD" clId="Web-{127A8AEE-A73C-4819-9425-40E2C8F8C1D4}" dt="2023-06-19T12:22:20.033" v="87" actId="1076"/>
        <pc:sldMkLst>
          <pc:docMk/>
          <pc:sldMk cId="104777848" sldId="359"/>
        </pc:sldMkLst>
        <pc:spChg chg="mod">
          <ac:chgData name="Theo Hannon" userId="S::hannon2u@etu.univ-lorraine.fr::ebb12a4e-3f29-4f5e-a1f9-91a8e154a539" providerId="AD" clId="Web-{127A8AEE-A73C-4819-9425-40E2C8F8C1D4}" dt="2023-06-19T12:22:20.033" v="87" actId="1076"/>
          <ac:spMkLst>
            <pc:docMk/>
            <pc:sldMk cId="104777848" sldId="359"/>
            <ac:spMk id="11418" creationId="{00000000-0000-0000-0000-000000000000}"/>
          </ac:spMkLst>
        </pc:spChg>
      </pc:sldChg>
      <pc:sldChg chg="modSp add ord replId">
        <pc:chgData name="Theo Hannon" userId="S::hannon2u@etu.univ-lorraine.fr::ebb12a4e-3f29-4f5e-a1f9-91a8e154a539" providerId="AD" clId="Web-{127A8AEE-A73C-4819-9425-40E2C8F8C1D4}" dt="2023-06-19T12:22:58.253" v="92" actId="20577"/>
        <pc:sldMkLst>
          <pc:docMk/>
          <pc:sldMk cId="3895792582" sldId="360"/>
        </pc:sldMkLst>
        <pc:spChg chg="mod">
          <ac:chgData name="Theo Hannon" userId="S::hannon2u@etu.univ-lorraine.fr::ebb12a4e-3f29-4f5e-a1f9-91a8e154a539" providerId="AD" clId="Web-{127A8AEE-A73C-4819-9425-40E2C8F8C1D4}" dt="2023-06-19T12:22:58.253" v="92" actId="20577"/>
          <ac:spMkLst>
            <pc:docMk/>
            <pc:sldMk cId="3895792582" sldId="360"/>
            <ac:spMk id="11418" creationId="{00000000-0000-0000-0000-000000000000}"/>
          </ac:spMkLst>
        </pc:spChg>
      </pc:sldChg>
      <pc:sldChg chg="modSp add ord replId">
        <pc:chgData name="Theo Hannon" userId="S::hannon2u@etu.univ-lorraine.fr::ebb12a4e-3f29-4f5e-a1f9-91a8e154a539" providerId="AD" clId="Web-{127A8AEE-A73C-4819-9425-40E2C8F8C1D4}" dt="2023-06-19T12:23:11.050" v="101" actId="20577"/>
        <pc:sldMkLst>
          <pc:docMk/>
          <pc:sldMk cId="3514226856" sldId="361"/>
        </pc:sldMkLst>
        <pc:spChg chg="mod">
          <ac:chgData name="Theo Hannon" userId="S::hannon2u@etu.univ-lorraine.fr::ebb12a4e-3f29-4f5e-a1f9-91a8e154a539" providerId="AD" clId="Web-{127A8AEE-A73C-4819-9425-40E2C8F8C1D4}" dt="2023-06-19T12:23:11.050" v="101" actId="20577"/>
          <ac:spMkLst>
            <pc:docMk/>
            <pc:sldMk cId="3514226856" sldId="361"/>
            <ac:spMk id="114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588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30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32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96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4" name="Google Shape;11494;gbfa63c2aa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5" name="Google Shape;11495;gbfa63c2aa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46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3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733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77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Google Shape;114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Google Shape;114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461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Google Shape;1244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632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11"/>
          <p:cNvSpPr txBox="1">
            <a:spLocks noGrp="1"/>
          </p:cNvSpPr>
          <p:nvPr>
            <p:ph type="title" hasCustomPrompt="1"/>
          </p:nvPr>
        </p:nvSpPr>
        <p:spPr>
          <a:xfrm>
            <a:off x="722375" y="2339175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72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0" name="Google Shape;3580;p11"/>
          <p:cNvSpPr txBox="1">
            <a:spLocks noGrp="1"/>
          </p:cNvSpPr>
          <p:nvPr>
            <p:ph type="body" idx="1"/>
          </p:nvPr>
        </p:nvSpPr>
        <p:spPr>
          <a:xfrm>
            <a:off x="722375" y="3599900"/>
            <a:ext cx="7699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0"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14"/>
          <p:cNvSpPr txBox="1">
            <a:spLocks noGrp="1"/>
          </p:cNvSpPr>
          <p:nvPr>
            <p:ph type="title" hasCustomPrompt="1"/>
          </p:nvPr>
        </p:nvSpPr>
        <p:spPr>
          <a:xfrm>
            <a:off x="3365300" y="90389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3" name="Google Shape;3603;p14"/>
          <p:cNvSpPr txBox="1">
            <a:spLocks noGrp="1"/>
          </p:cNvSpPr>
          <p:nvPr>
            <p:ph type="title" idx="2" hasCustomPrompt="1"/>
          </p:nvPr>
        </p:nvSpPr>
        <p:spPr>
          <a:xfrm>
            <a:off x="3365300" y="193136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4" name="Google Shape;3604;p14"/>
          <p:cNvSpPr txBox="1">
            <a:spLocks noGrp="1"/>
          </p:cNvSpPr>
          <p:nvPr>
            <p:ph type="title" idx="3" hasCustomPrompt="1"/>
          </p:nvPr>
        </p:nvSpPr>
        <p:spPr>
          <a:xfrm>
            <a:off x="3365300" y="295884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05" name="Google Shape;3605;p14"/>
          <p:cNvSpPr txBox="1">
            <a:spLocks noGrp="1"/>
          </p:cNvSpPr>
          <p:nvPr>
            <p:ph type="title" idx="4"/>
          </p:nvPr>
        </p:nvSpPr>
        <p:spPr>
          <a:xfrm>
            <a:off x="4907350" y="5726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6" name="Google Shape;3606;p14"/>
          <p:cNvSpPr txBox="1">
            <a:spLocks noGrp="1"/>
          </p:cNvSpPr>
          <p:nvPr>
            <p:ph type="subTitle" idx="1"/>
          </p:nvPr>
        </p:nvSpPr>
        <p:spPr>
          <a:xfrm>
            <a:off x="4907575" y="934991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7" name="Google Shape;3607;p14"/>
          <p:cNvSpPr txBox="1">
            <a:spLocks noGrp="1"/>
          </p:cNvSpPr>
          <p:nvPr>
            <p:ph type="title" idx="5"/>
          </p:nvPr>
        </p:nvSpPr>
        <p:spPr>
          <a:xfrm>
            <a:off x="4907350" y="16120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8" name="Google Shape;3608;p14"/>
          <p:cNvSpPr txBox="1">
            <a:spLocks noGrp="1"/>
          </p:cNvSpPr>
          <p:nvPr>
            <p:ph type="subTitle" idx="6"/>
          </p:nvPr>
        </p:nvSpPr>
        <p:spPr>
          <a:xfrm>
            <a:off x="4907575" y="1974391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9" name="Google Shape;3609;p14"/>
          <p:cNvSpPr txBox="1">
            <a:spLocks noGrp="1"/>
          </p:cNvSpPr>
          <p:nvPr>
            <p:ph type="title" idx="7"/>
          </p:nvPr>
        </p:nvSpPr>
        <p:spPr>
          <a:xfrm>
            <a:off x="4907350" y="2639530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10" name="Google Shape;3610;p14"/>
          <p:cNvSpPr txBox="1">
            <a:spLocks noGrp="1"/>
          </p:cNvSpPr>
          <p:nvPr>
            <p:ph type="subTitle" idx="8"/>
          </p:nvPr>
        </p:nvSpPr>
        <p:spPr>
          <a:xfrm>
            <a:off x="4907575" y="3001865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1" name="Google Shape;3611;p14"/>
          <p:cNvSpPr txBox="1">
            <a:spLocks noGrp="1"/>
          </p:cNvSpPr>
          <p:nvPr>
            <p:ph type="title" idx="9" hasCustomPrompt="1"/>
          </p:nvPr>
        </p:nvSpPr>
        <p:spPr>
          <a:xfrm>
            <a:off x="3365300" y="398631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612" name="Google Shape;3612;p14"/>
          <p:cNvSpPr txBox="1">
            <a:spLocks noGrp="1"/>
          </p:cNvSpPr>
          <p:nvPr>
            <p:ph type="title" idx="13"/>
          </p:nvPr>
        </p:nvSpPr>
        <p:spPr>
          <a:xfrm>
            <a:off x="4907350" y="366700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13" name="Google Shape;3613;p14"/>
          <p:cNvSpPr txBox="1">
            <a:spLocks noGrp="1"/>
          </p:cNvSpPr>
          <p:nvPr>
            <p:ph type="subTitle" idx="14"/>
          </p:nvPr>
        </p:nvSpPr>
        <p:spPr>
          <a:xfrm>
            <a:off x="4907575" y="4029340"/>
            <a:ext cx="24138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15"/>
          <p:cNvSpPr/>
          <p:nvPr/>
        </p:nvSpPr>
        <p:spPr>
          <a:xfrm>
            <a:off x="723450" y="3435800"/>
            <a:ext cx="2360400" cy="11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15"/>
          <p:cNvSpPr/>
          <p:nvPr/>
        </p:nvSpPr>
        <p:spPr>
          <a:xfrm>
            <a:off x="3391800" y="3435800"/>
            <a:ext cx="2360400" cy="117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15"/>
          <p:cNvSpPr/>
          <p:nvPr/>
        </p:nvSpPr>
        <p:spPr>
          <a:xfrm>
            <a:off x="6060150" y="3435800"/>
            <a:ext cx="2360400" cy="11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15"/>
          <p:cNvSpPr/>
          <p:nvPr/>
        </p:nvSpPr>
        <p:spPr>
          <a:xfrm>
            <a:off x="723450" y="1285875"/>
            <a:ext cx="2360400" cy="21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619" name="Google Shape;3619;p15"/>
          <p:cNvSpPr/>
          <p:nvPr/>
        </p:nvSpPr>
        <p:spPr>
          <a:xfrm>
            <a:off x="3391800" y="1285875"/>
            <a:ext cx="2360400" cy="21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620" name="Google Shape;3620;p15"/>
          <p:cNvSpPr/>
          <p:nvPr/>
        </p:nvSpPr>
        <p:spPr>
          <a:xfrm>
            <a:off x="6060150" y="1285875"/>
            <a:ext cx="2360400" cy="21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3621" name="Google Shape;3621;p1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22" name="Google Shape;3622;p15"/>
          <p:cNvSpPr txBox="1">
            <a:spLocks noGrp="1"/>
          </p:cNvSpPr>
          <p:nvPr>
            <p:ph type="subTitle" idx="1"/>
          </p:nvPr>
        </p:nvSpPr>
        <p:spPr>
          <a:xfrm>
            <a:off x="722375" y="3496043"/>
            <a:ext cx="23592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23" name="Google Shape;3623;p15"/>
          <p:cNvSpPr txBox="1">
            <a:spLocks noGrp="1"/>
          </p:cNvSpPr>
          <p:nvPr>
            <p:ph type="subTitle" idx="2"/>
          </p:nvPr>
        </p:nvSpPr>
        <p:spPr>
          <a:xfrm>
            <a:off x="722375" y="3861797"/>
            <a:ext cx="23592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24" name="Google Shape;3624;p15"/>
          <p:cNvSpPr txBox="1">
            <a:spLocks noGrp="1"/>
          </p:cNvSpPr>
          <p:nvPr>
            <p:ph type="subTitle" idx="3"/>
          </p:nvPr>
        </p:nvSpPr>
        <p:spPr>
          <a:xfrm>
            <a:off x="3392400" y="3496043"/>
            <a:ext cx="23592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oppins SemiBold"/>
              <a:buNone/>
              <a:defRPr sz="18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25" name="Google Shape;3625;p15"/>
          <p:cNvSpPr txBox="1">
            <a:spLocks noGrp="1"/>
          </p:cNvSpPr>
          <p:nvPr>
            <p:ph type="subTitle" idx="4"/>
          </p:nvPr>
        </p:nvSpPr>
        <p:spPr>
          <a:xfrm>
            <a:off x="3392400" y="3861797"/>
            <a:ext cx="23592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26" name="Google Shape;3626;p15"/>
          <p:cNvSpPr txBox="1">
            <a:spLocks noGrp="1"/>
          </p:cNvSpPr>
          <p:nvPr>
            <p:ph type="subTitle" idx="5"/>
          </p:nvPr>
        </p:nvSpPr>
        <p:spPr>
          <a:xfrm>
            <a:off x="6062425" y="3496043"/>
            <a:ext cx="23592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27" name="Google Shape;3627;p15"/>
          <p:cNvSpPr txBox="1">
            <a:spLocks noGrp="1"/>
          </p:cNvSpPr>
          <p:nvPr>
            <p:ph type="subTitle" idx="6"/>
          </p:nvPr>
        </p:nvSpPr>
        <p:spPr>
          <a:xfrm>
            <a:off x="6062425" y="3861797"/>
            <a:ext cx="23592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oppins Light"/>
              <a:buNone/>
              <a:defRPr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bg>
      <p:bgPr>
        <a:solidFill>
          <a:schemeClr val="accent2"/>
        </a:solidFill>
        <a:effectLst/>
      </p:bgPr>
    </p:bg>
    <p:spTree>
      <p:nvGrpSpPr>
        <p:cNvPr id="1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9" name="Google Shape;3629;p16"/>
          <p:cNvGrpSpPr/>
          <p:nvPr/>
        </p:nvGrpSpPr>
        <p:grpSpPr>
          <a:xfrm>
            <a:off x="6131096" y="203413"/>
            <a:ext cx="2758943" cy="2769257"/>
            <a:chOff x="6131096" y="203413"/>
            <a:chExt cx="2758943" cy="2769257"/>
          </a:xfrm>
        </p:grpSpPr>
        <p:grpSp>
          <p:nvGrpSpPr>
            <p:cNvPr id="3630" name="Google Shape;3630;p16"/>
            <p:cNvGrpSpPr/>
            <p:nvPr/>
          </p:nvGrpSpPr>
          <p:grpSpPr>
            <a:xfrm rot="-5400000">
              <a:off x="7688772" y="1771402"/>
              <a:ext cx="349968" cy="2052568"/>
              <a:chOff x="1037125" y="2236325"/>
              <a:chExt cx="149100" cy="874475"/>
            </a:xfrm>
          </p:grpSpPr>
          <p:sp>
            <p:nvSpPr>
              <p:cNvPr id="3631" name="Google Shape;3631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7" name="Google Shape;3667;p16"/>
            <p:cNvSpPr/>
            <p:nvPr/>
          </p:nvSpPr>
          <p:spPr>
            <a:xfrm>
              <a:off x="6131096" y="203413"/>
              <a:ext cx="954308" cy="836766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863098" y="1189373"/>
              <a:ext cx="722148" cy="633202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9" name="Google Shape;3669;p16"/>
            <p:cNvGrpSpPr/>
            <p:nvPr/>
          </p:nvGrpSpPr>
          <p:grpSpPr>
            <a:xfrm rot="-5400000">
              <a:off x="7511547" y="394216"/>
              <a:ext cx="1019815" cy="944312"/>
              <a:chOff x="2113525" y="2880575"/>
              <a:chExt cx="609500" cy="564375"/>
            </a:xfrm>
          </p:grpSpPr>
          <p:sp>
            <p:nvSpPr>
              <p:cNvPr id="3670" name="Google Shape;3670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74" name="Google Shape;3674;p16"/>
          <p:cNvSpPr/>
          <p:nvPr/>
        </p:nvSpPr>
        <p:spPr>
          <a:xfrm>
            <a:off x="0" y="3244025"/>
            <a:ext cx="9154500" cy="18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16"/>
          <p:cNvSpPr txBox="1">
            <a:spLocks noGrp="1"/>
          </p:cNvSpPr>
          <p:nvPr>
            <p:ph type="subTitle" idx="1"/>
          </p:nvPr>
        </p:nvSpPr>
        <p:spPr>
          <a:xfrm>
            <a:off x="722375" y="3653481"/>
            <a:ext cx="560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76" name="Google Shape;3676;p16"/>
          <p:cNvSpPr txBox="1">
            <a:spLocks noGrp="1"/>
          </p:cNvSpPr>
          <p:nvPr>
            <p:ph type="subTitle" idx="2"/>
          </p:nvPr>
        </p:nvSpPr>
        <p:spPr>
          <a:xfrm>
            <a:off x="722375" y="4288575"/>
            <a:ext cx="7699200" cy="3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7" name="Google Shape;3677;p16"/>
          <p:cNvSpPr txBox="1">
            <a:spLocks noGrp="1"/>
          </p:cNvSpPr>
          <p:nvPr>
            <p:ph type="title" hasCustomPrompt="1"/>
          </p:nvPr>
        </p:nvSpPr>
        <p:spPr>
          <a:xfrm>
            <a:off x="4794900" y="2184968"/>
            <a:ext cx="3626700" cy="26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Poppins SemiBold"/>
              <a:buNone/>
              <a:defRPr sz="20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678" name="Google Shape;3678;p16"/>
          <p:cNvGrpSpPr/>
          <p:nvPr/>
        </p:nvGrpSpPr>
        <p:grpSpPr>
          <a:xfrm flipH="1">
            <a:off x="-1651195" y="-919943"/>
            <a:ext cx="6389329" cy="4960483"/>
            <a:chOff x="2999375" y="238125"/>
            <a:chExt cx="1240550" cy="963500"/>
          </a:xfrm>
        </p:grpSpPr>
        <p:sp>
          <p:nvSpPr>
            <p:cNvPr id="3679" name="Google Shape;3679;p16"/>
            <p:cNvSpPr/>
            <p:nvPr/>
          </p:nvSpPr>
          <p:spPr>
            <a:xfrm>
              <a:off x="3197150" y="1064800"/>
              <a:ext cx="856125" cy="29700"/>
            </a:xfrm>
            <a:custGeom>
              <a:avLst/>
              <a:gdLst/>
              <a:ahLst/>
              <a:cxnLst/>
              <a:rect l="l" t="t" r="r" b="b"/>
              <a:pathLst>
                <a:path w="34245" h="1188" extrusionOk="0">
                  <a:moveTo>
                    <a:pt x="34160" y="85"/>
                  </a:moveTo>
                  <a:lnTo>
                    <a:pt x="34160" y="1114"/>
                  </a:lnTo>
                  <a:lnTo>
                    <a:pt x="85" y="1114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1157"/>
                  </a:lnTo>
                  <a:cubicBezTo>
                    <a:pt x="1" y="1178"/>
                    <a:pt x="22" y="1188"/>
                    <a:pt x="43" y="1188"/>
                  </a:cubicBezTo>
                  <a:lnTo>
                    <a:pt x="34202" y="1188"/>
                  </a:lnTo>
                  <a:cubicBezTo>
                    <a:pt x="34223" y="1188"/>
                    <a:pt x="34244" y="1178"/>
                    <a:pt x="34244" y="1157"/>
                  </a:cubicBezTo>
                  <a:lnTo>
                    <a:pt x="34244" y="43"/>
                  </a:lnTo>
                  <a:cubicBezTo>
                    <a:pt x="34244" y="21"/>
                    <a:pt x="34223" y="0"/>
                    <a:pt x="34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3812500" y="380100"/>
              <a:ext cx="190400" cy="189725"/>
            </a:xfrm>
            <a:custGeom>
              <a:avLst/>
              <a:gdLst/>
              <a:ahLst/>
              <a:cxnLst/>
              <a:rect l="l" t="t" r="r" b="b"/>
              <a:pathLst>
                <a:path w="7616" h="7589" extrusionOk="0">
                  <a:moveTo>
                    <a:pt x="44" y="1"/>
                  </a:moveTo>
                  <a:cubicBezTo>
                    <a:pt x="33" y="1"/>
                    <a:pt x="23" y="6"/>
                    <a:pt x="12" y="16"/>
                  </a:cubicBezTo>
                  <a:cubicBezTo>
                    <a:pt x="1" y="27"/>
                    <a:pt x="1" y="59"/>
                    <a:pt x="12" y="69"/>
                  </a:cubicBezTo>
                  <a:lnTo>
                    <a:pt x="7542" y="7578"/>
                  </a:lnTo>
                  <a:cubicBezTo>
                    <a:pt x="7552" y="7589"/>
                    <a:pt x="7563" y="7589"/>
                    <a:pt x="7573" y="7589"/>
                  </a:cubicBezTo>
                  <a:cubicBezTo>
                    <a:pt x="7584" y="7589"/>
                    <a:pt x="7594" y="7589"/>
                    <a:pt x="7605" y="7578"/>
                  </a:cubicBezTo>
                  <a:cubicBezTo>
                    <a:pt x="7615" y="7567"/>
                    <a:pt x="7615" y="7535"/>
                    <a:pt x="7605" y="7525"/>
                  </a:cubicBezTo>
                  <a:lnTo>
                    <a:pt x="76" y="16"/>
                  </a:lnTo>
                  <a:cubicBezTo>
                    <a:pt x="65" y="6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3812500" y="354300"/>
              <a:ext cx="191725" cy="216850"/>
            </a:xfrm>
            <a:custGeom>
              <a:avLst/>
              <a:gdLst/>
              <a:ahLst/>
              <a:cxnLst/>
              <a:rect l="l" t="t" r="r" b="b"/>
              <a:pathLst>
                <a:path w="7669" h="8674" extrusionOk="0">
                  <a:moveTo>
                    <a:pt x="44" y="1"/>
                  </a:moveTo>
                  <a:cubicBezTo>
                    <a:pt x="33" y="1"/>
                    <a:pt x="23" y="4"/>
                    <a:pt x="12" y="9"/>
                  </a:cubicBezTo>
                  <a:cubicBezTo>
                    <a:pt x="1" y="30"/>
                    <a:pt x="1" y="52"/>
                    <a:pt x="12" y="73"/>
                  </a:cubicBezTo>
                  <a:lnTo>
                    <a:pt x="7584" y="7613"/>
                  </a:lnTo>
                  <a:lnTo>
                    <a:pt x="7584" y="8631"/>
                  </a:lnTo>
                  <a:cubicBezTo>
                    <a:pt x="7584" y="8652"/>
                    <a:pt x="7605" y="8673"/>
                    <a:pt x="7626" y="8673"/>
                  </a:cubicBezTo>
                  <a:cubicBezTo>
                    <a:pt x="7648" y="8673"/>
                    <a:pt x="7669" y="8652"/>
                    <a:pt x="7669" y="8631"/>
                  </a:cubicBezTo>
                  <a:lnTo>
                    <a:pt x="7669" y="7591"/>
                  </a:lnTo>
                  <a:cubicBezTo>
                    <a:pt x="7669" y="7581"/>
                    <a:pt x="7658" y="7570"/>
                    <a:pt x="7658" y="7560"/>
                  </a:cubicBezTo>
                  <a:lnTo>
                    <a:pt x="76" y="9"/>
                  </a:lnTo>
                  <a:cubicBezTo>
                    <a:pt x="65" y="4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3605450" y="569275"/>
              <a:ext cx="414425" cy="15125"/>
            </a:xfrm>
            <a:custGeom>
              <a:avLst/>
              <a:gdLst/>
              <a:ahLst/>
              <a:cxnLst/>
              <a:rect l="l" t="t" r="r" b="b"/>
              <a:pathLst>
                <a:path w="16577" h="605" extrusionOk="0">
                  <a:moveTo>
                    <a:pt x="16279" y="74"/>
                  </a:moveTo>
                  <a:cubicBezTo>
                    <a:pt x="16396" y="74"/>
                    <a:pt x="16491" y="170"/>
                    <a:pt x="16491" y="286"/>
                  </a:cubicBezTo>
                  <a:lnTo>
                    <a:pt x="16491" y="307"/>
                  </a:lnTo>
                  <a:cubicBezTo>
                    <a:pt x="16491" y="425"/>
                    <a:pt x="16396" y="520"/>
                    <a:pt x="16279" y="520"/>
                  </a:cubicBezTo>
                  <a:lnTo>
                    <a:pt x="287" y="520"/>
                  </a:lnTo>
                  <a:cubicBezTo>
                    <a:pt x="170" y="520"/>
                    <a:pt x="74" y="425"/>
                    <a:pt x="74" y="307"/>
                  </a:cubicBezTo>
                  <a:lnTo>
                    <a:pt x="74" y="286"/>
                  </a:lnTo>
                  <a:cubicBezTo>
                    <a:pt x="74" y="170"/>
                    <a:pt x="170" y="74"/>
                    <a:pt x="287" y="74"/>
                  </a:cubicBezTo>
                  <a:close/>
                  <a:moveTo>
                    <a:pt x="287" y="0"/>
                  </a:moveTo>
                  <a:cubicBezTo>
                    <a:pt x="128" y="0"/>
                    <a:pt x="1" y="128"/>
                    <a:pt x="1" y="286"/>
                  </a:cubicBezTo>
                  <a:lnTo>
                    <a:pt x="1" y="307"/>
                  </a:lnTo>
                  <a:cubicBezTo>
                    <a:pt x="1" y="467"/>
                    <a:pt x="128" y="604"/>
                    <a:pt x="287" y="604"/>
                  </a:cubicBezTo>
                  <a:lnTo>
                    <a:pt x="16279" y="604"/>
                  </a:lnTo>
                  <a:cubicBezTo>
                    <a:pt x="16439" y="604"/>
                    <a:pt x="16576" y="467"/>
                    <a:pt x="16576" y="307"/>
                  </a:cubicBezTo>
                  <a:lnTo>
                    <a:pt x="16576" y="286"/>
                  </a:lnTo>
                  <a:cubicBezTo>
                    <a:pt x="16576" y="128"/>
                    <a:pt x="16439" y="0"/>
                    <a:pt x="16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3812500" y="335025"/>
              <a:ext cx="225150" cy="236125"/>
            </a:xfrm>
            <a:custGeom>
              <a:avLst/>
              <a:gdLst/>
              <a:ahLst/>
              <a:cxnLst/>
              <a:rect l="l" t="t" r="r" b="b"/>
              <a:pathLst>
                <a:path w="9006" h="9445" extrusionOk="0">
                  <a:moveTo>
                    <a:pt x="44" y="1"/>
                  </a:moveTo>
                  <a:cubicBezTo>
                    <a:pt x="33" y="1"/>
                    <a:pt x="23" y="6"/>
                    <a:pt x="12" y="17"/>
                  </a:cubicBezTo>
                  <a:cubicBezTo>
                    <a:pt x="1" y="27"/>
                    <a:pt x="1" y="59"/>
                    <a:pt x="12" y="69"/>
                  </a:cubicBezTo>
                  <a:lnTo>
                    <a:pt x="8930" y="8989"/>
                  </a:lnTo>
                  <a:lnTo>
                    <a:pt x="8930" y="9370"/>
                  </a:lnTo>
                  <a:lnTo>
                    <a:pt x="7626" y="9370"/>
                  </a:lnTo>
                  <a:cubicBezTo>
                    <a:pt x="7605" y="9370"/>
                    <a:pt x="7584" y="9381"/>
                    <a:pt x="7584" y="9402"/>
                  </a:cubicBezTo>
                  <a:cubicBezTo>
                    <a:pt x="7584" y="9434"/>
                    <a:pt x="7605" y="9444"/>
                    <a:pt x="7626" y="9444"/>
                  </a:cubicBezTo>
                  <a:lnTo>
                    <a:pt x="8963" y="9444"/>
                  </a:lnTo>
                  <a:cubicBezTo>
                    <a:pt x="8994" y="9444"/>
                    <a:pt x="9005" y="9434"/>
                    <a:pt x="9005" y="9402"/>
                  </a:cubicBezTo>
                  <a:lnTo>
                    <a:pt x="9005" y="8967"/>
                  </a:lnTo>
                  <a:cubicBezTo>
                    <a:pt x="9005" y="8956"/>
                    <a:pt x="9005" y="8946"/>
                    <a:pt x="8994" y="8935"/>
                  </a:cubicBezTo>
                  <a:lnTo>
                    <a:pt x="76" y="17"/>
                  </a:lnTo>
                  <a:cubicBezTo>
                    <a:pt x="65" y="6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3624275" y="380100"/>
              <a:ext cx="190375" cy="189725"/>
            </a:xfrm>
            <a:custGeom>
              <a:avLst/>
              <a:gdLst/>
              <a:ahLst/>
              <a:cxnLst/>
              <a:rect l="l" t="t" r="r" b="b"/>
              <a:pathLst>
                <a:path w="7615" h="7589" extrusionOk="0">
                  <a:moveTo>
                    <a:pt x="7573" y="1"/>
                  </a:moveTo>
                  <a:cubicBezTo>
                    <a:pt x="7562" y="1"/>
                    <a:pt x="7552" y="6"/>
                    <a:pt x="7541" y="16"/>
                  </a:cubicBezTo>
                  <a:lnTo>
                    <a:pt x="21" y="7525"/>
                  </a:lnTo>
                  <a:cubicBezTo>
                    <a:pt x="0" y="7535"/>
                    <a:pt x="0" y="7567"/>
                    <a:pt x="21" y="7578"/>
                  </a:cubicBezTo>
                  <a:cubicBezTo>
                    <a:pt x="21" y="7589"/>
                    <a:pt x="32" y="7589"/>
                    <a:pt x="43" y="7589"/>
                  </a:cubicBezTo>
                  <a:cubicBezTo>
                    <a:pt x="54" y="7589"/>
                    <a:pt x="64" y="7589"/>
                    <a:pt x="75" y="7578"/>
                  </a:cubicBezTo>
                  <a:lnTo>
                    <a:pt x="7605" y="69"/>
                  </a:lnTo>
                  <a:cubicBezTo>
                    <a:pt x="7615" y="59"/>
                    <a:pt x="7615" y="27"/>
                    <a:pt x="7605" y="16"/>
                  </a:cubicBezTo>
                  <a:cubicBezTo>
                    <a:pt x="7594" y="6"/>
                    <a:pt x="7583" y="1"/>
                    <a:pt x="7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3623200" y="354300"/>
              <a:ext cx="191450" cy="216850"/>
            </a:xfrm>
            <a:custGeom>
              <a:avLst/>
              <a:gdLst/>
              <a:ahLst/>
              <a:cxnLst/>
              <a:rect l="l" t="t" r="r" b="b"/>
              <a:pathLst>
                <a:path w="7658" h="8674" extrusionOk="0">
                  <a:moveTo>
                    <a:pt x="7616" y="1"/>
                  </a:moveTo>
                  <a:cubicBezTo>
                    <a:pt x="7605" y="1"/>
                    <a:pt x="7595" y="4"/>
                    <a:pt x="7584" y="9"/>
                  </a:cubicBezTo>
                  <a:lnTo>
                    <a:pt x="12" y="7560"/>
                  </a:lnTo>
                  <a:cubicBezTo>
                    <a:pt x="1" y="7570"/>
                    <a:pt x="1" y="7581"/>
                    <a:pt x="1" y="7591"/>
                  </a:cubicBezTo>
                  <a:lnTo>
                    <a:pt x="1" y="8631"/>
                  </a:lnTo>
                  <a:cubicBezTo>
                    <a:pt x="1" y="8652"/>
                    <a:pt x="12" y="8673"/>
                    <a:pt x="33" y="8673"/>
                  </a:cubicBezTo>
                  <a:cubicBezTo>
                    <a:pt x="64" y="8673"/>
                    <a:pt x="75" y="8652"/>
                    <a:pt x="75" y="8631"/>
                  </a:cubicBezTo>
                  <a:lnTo>
                    <a:pt x="75" y="7613"/>
                  </a:lnTo>
                  <a:lnTo>
                    <a:pt x="7648" y="73"/>
                  </a:lnTo>
                  <a:cubicBezTo>
                    <a:pt x="7658" y="52"/>
                    <a:pt x="7658" y="30"/>
                    <a:pt x="7648" y="9"/>
                  </a:cubicBezTo>
                  <a:cubicBezTo>
                    <a:pt x="7637" y="4"/>
                    <a:pt x="762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3589550" y="335025"/>
              <a:ext cx="225100" cy="236125"/>
            </a:xfrm>
            <a:custGeom>
              <a:avLst/>
              <a:gdLst/>
              <a:ahLst/>
              <a:cxnLst/>
              <a:rect l="l" t="t" r="r" b="b"/>
              <a:pathLst>
                <a:path w="9004" h="9445" extrusionOk="0">
                  <a:moveTo>
                    <a:pt x="8962" y="1"/>
                  </a:moveTo>
                  <a:cubicBezTo>
                    <a:pt x="8951" y="1"/>
                    <a:pt x="8941" y="6"/>
                    <a:pt x="8930" y="17"/>
                  </a:cubicBezTo>
                  <a:lnTo>
                    <a:pt x="11" y="8935"/>
                  </a:lnTo>
                  <a:cubicBezTo>
                    <a:pt x="11" y="8946"/>
                    <a:pt x="0" y="8956"/>
                    <a:pt x="0" y="8967"/>
                  </a:cubicBezTo>
                  <a:lnTo>
                    <a:pt x="0" y="9402"/>
                  </a:lnTo>
                  <a:cubicBezTo>
                    <a:pt x="0" y="9434"/>
                    <a:pt x="22" y="9444"/>
                    <a:pt x="43" y="9444"/>
                  </a:cubicBezTo>
                  <a:lnTo>
                    <a:pt x="1379" y="9444"/>
                  </a:lnTo>
                  <a:cubicBezTo>
                    <a:pt x="1410" y="9444"/>
                    <a:pt x="1421" y="9434"/>
                    <a:pt x="1421" y="9402"/>
                  </a:cubicBezTo>
                  <a:cubicBezTo>
                    <a:pt x="1421" y="9381"/>
                    <a:pt x="1410" y="9370"/>
                    <a:pt x="1379" y="9370"/>
                  </a:cubicBezTo>
                  <a:lnTo>
                    <a:pt x="85" y="9370"/>
                  </a:lnTo>
                  <a:lnTo>
                    <a:pt x="85" y="8989"/>
                  </a:lnTo>
                  <a:lnTo>
                    <a:pt x="8994" y="69"/>
                  </a:lnTo>
                  <a:cubicBezTo>
                    <a:pt x="9004" y="59"/>
                    <a:pt x="9004" y="27"/>
                    <a:pt x="8994" y="17"/>
                  </a:cubicBezTo>
                  <a:cubicBezTo>
                    <a:pt x="8983" y="6"/>
                    <a:pt x="8972" y="1"/>
                    <a:pt x="89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3658475" y="593675"/>
              <a:ext cx="37925" cy="38725"/>
            </a:xfrm>
            <a:custGeom>
              <a:avLst/>
              <a:gdLst/>
              <a:ahLst/>
              <a:cxnLst/>
              <a:rect l="l" t="t" r="r" b="b"/>
              <a:pathLst>
                <a:path w="1517" h="1549" extrusionOk="0">
                  <a:moveTo>
                    <a:pt x="1432" y="85"/>
                  </a:moveTo>
                  <a:lnTo>
                    <a:pt x="1432" y="1464"/>
                  </a:lnTo>
                  <a:lnTo>
                    <a:pt x="86" y="1464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1506"/>
                  </a:lnTo>
                  <a:cubicBezTo>
                    <a:pt x="1" y="1527"/>
                    <a:pt x="22" y="1548"/>
                    <a:pt x="43" y="1548"/>
                  </a:cubicBezTo>
                  <a:lnTo>
                    <a:pt x="1474" y="1548"/>
                  </a:lnTo>
                  <a:cubicBezTo>
                    <a:pt x="1496" y="1548"/>
                    <a:pt x="1517" y="1527"/>
                    <a:pt x="1517" y="1506"/>
                  </a:cubicBezTo>
                  <a:lnTo>
                    <a:pt x="1517" y="42"/>
                  </a:lnTo>
                  <a:cubicBezTo>
                    <a:pt x="1517" y="21"/>
                    <a:pt x="1496" y="0"/>
                    <a:pt x="1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3664325" y="599500"/>
              <a:ext cx="26250" cy="27075"/>
            </a:xfrm>
            <a:custGeom>
              <a:avLst/>
              <a:gdLst/>
              <a:ahLst/>
              <a:cxnLst/>
              <a:rect l="l" t="t" r="r" b="b"/>
              <a:pathLst>
                <a:path w="1050" h="1083" extrusionOk="0">
                  <a:moveTo>
                    <a:pt x="976" y="85"/>
                  </a:moveTo>
                  <a:lnTo>
                    <a:pt x="976" y="997"/>
                  </a:lnTo>
                  <a:lnTo>
                    <a:pt x="85" y="997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1040"/>
                  </a:lnTo>
                  <a:cubicBezTo>
                    <a:pt x="0" y="1061"/>
                    <a:pt x="21" y="1082"/>
                    <a:pt x="42" y="1082"/>
                  </a:cubicBezTo>
                  <a:lnTo>
                    <a:pt x="1007" y="1082"/>
                  </a:lnTo>
                  <a:cubicBezTo>
                    <a:pt x="1039" y="1082"/>
                    <a:pt x="1049" y="1061"/>
                    <a:pt x="1049" y="1040"/>
                  </a:cubicBezTo>
                  <a:lnTo>
                    <a:pt x="1049" y="43"/>
                  </a:lnTo>
                  <a:cubicBezTo>
                    <a:pt x="1049" y="22"/>
                    <a:pt x="1039" y="0"/>
                    <a:pt x="1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3676500" y="600550"/>
              <a:ext cx="2150" cy="24950"/>
            </a:xfrm>
            <a:custGeom>
              <a:avLst/>
              <a:gdLst/>
              <a:ahLst/>
              <a:cxnLst/>
              <a:rect l="l" t="t" r="r" b="b"/>
              <a:pathLst>
                <a:path w="86" h="998" extrusionOk="0">
                  <a:moveTo>
                    <a:pt x="1" y="1"/>
                  </a:moveTo>
                  <a:lnTo>
                    <a:pt x="1" y="998"/>
                  </a:lnTo>
                  <a:lnTo>
                    <a:pt x="86" y="99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3924925" y="593675"/>
              <a:ext cx="37950" cy="38725"/>
            </a:xfrm>
            <a:custGeom>
              <a:avLst/>
              <a:gdLst/>
              <a:ahLst/>
              <a:cxnLst/>
              <a:rect l="l" t="t" r="r" b="b"/>
              <a:pathLst>
                <a:path w="1518" h="1549" extrusionOk="0">
                  <a:moveTo>
                    <a:pt x="1433" y="85"/>
                  </a:moveTo>
                  <a:lnTo>
                    <a:pt x="1433" y="1464"/>
                  </a:lnTo>
                  <a:lnTo>
                    <a:pt x="85" y="1464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1506"/>
                  </a:lnTo>
                  <a:cubicBezTo>
                    <a:pt x="1" y="1527"/>
                    <a:pt x="22" y="1548"/>
                    <a:pt x="43" y="1548"/>
                  </a:cubicBezTo>
                  <a:lnTo>
                    <a:pt x="1475" y="1548"/>
                  </a:lnTo>
                  <a:cubicBezTo>
                    <a:pt x="1496" y="1548"/>
                    <a:pt x="1517" y="1527"/>
                    <a:pt x="1517" y="1506"/>
                  </a:cubicBezTo>
                  <a:lnTo>
                    <a:pt x="1517" y="42"/>
                  </a:lnTo>
                  <a:cubicBezTo>
                    <a:pt x="1517" y="21"/>
                    <a:pt x="1496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3930750" y="599500"/>
              <a:ext cx="26300" cy="27075"/>
            </a:xfrm>
            <a:custGeom>
              <a:avLst/>
              <a:gdLst/>
              <a:ahLst/>
              <a:cxnLst/>
              <a:rect l="l" t="t" r="r" b="b"/>
              <a:pathLst>
                <a:path w="1052" h="1083" extrusionOk="0">
                  <a:moveTo>
                    <a:pt x="966" y="85"/>
                  </a:moveTo>
                  <a:lnTo>
                    <a:pt x="966" y="997"/>
                  </a:lnTo>
                  <a:lnTo>
                    <a:pt x="86" y="99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1040"/>
                  </a:lnTo>
                  <a:cubicBezTo>
                    <a:pt x="1" y="1061"/>
                    <a:pt x="22" y="1082"/>
                    <a:pt x="43" y="1082"/>
                  </a:cubicBezTo>
                  <a:lnTo>
                    <a:pt x="1009" y="1082"/>
                  </a:lnTo>
                  <a:cubicBezTo>
                    <a:pt x="1030" y="1082"/>
                    <a:pt x="1051" y="1061"/>
                    <a:pt x="1051" y="1040"/>
                  </a:cubicBezTo>
                  <a:lnTo>
                    <a:pt x="1051" y="43"/>
                  </a:lnTo>
                  <a:cubicBezTo>
                    <a:pt x="1051" y="22"/>
                    <a:pt x="1030" y="0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3942950" y="600550"/>
              <a:ext cx="1900" cy="24950"/>
            </a:xfrm>
            <a:custGeom>
              <a:avLst/>
              <a:gdLst/>
              <a:ahLst/>
              <a:cxnLst/>
              <a:rect l="l" t="t" r="r" b="b"/>
              <a:pathLst>
                <a:path w="76" h="998" extrusionOk="0">
                  <a:moveTo>
                    <a:pt x="1" y="1"/>
                  </a:moveTo>
                  <a:lnTo>
                    <a:pt x="1" y="998"/>
                  </a:lnTo>
                  <a:lnTo>
                    <a:pt x="75" y="99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3765600" y="593675"/>
              <a:ext cx="95200" cy="93875"/>
            </a:xfrm>
            <a:custGeom>
              <a:avLst/>
              <a:gdLst/>
              <a:ahLst/>
              <a:cxnLst/>
              <a:rect l="l" t="t" r="r" b="b"/>
              <a:pathLst>
                <a:path w="3808" h="3755" extrusionOk="0">
                  <a:moveTo>
                    <a:pt x="3722" y="85"/>
                  </a:moveTo>
                  <a:lnTo>
                    <a:pt x="3722" y="3680"/>
                  </a:lnTo>
                  <a:lnTo>
                    <a:pt x="85" y="368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1"/>
                    <a:pt x="0" y="42"/>
                  </a:cubicBezTo>
                  <a:lnTo>
                    <a:pt x="0" y="3722"/>
                  </a:lnTo>
                  <a:cubicBezTo>
                    <a:pt x="0" y="3743"/>
                    <a:pt x="21" y="3754"/>
                    <a:pt x="43" y="3754"/>
                  </a:cubicBezTo>
                  <a:lnTo>
                    <a:pt x="3765" y="3754"/>
                  </a:lnTo>
                  <a:cubicBezTo>
                    <a:pt x="3786" y="3754"/>
                    <a:pt x="3807" y="3743"/>
                    <a:pt x="3807" y="3722"/>
                  </a:cubicBezTo>
                  <a:lnTo>
                    <a:pt x="3807" y="42"/>
                  </a:lnTo>
                  <a:cubicBezTo>
                    <a:pt x="3807" y="21"/>
                    <a:pt x="3786" y="0"/>
                    <a:pt x="3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3771675" y="599750"/>
              <a:ext cx="83025" cy="81950"/>
            </a:xfrm>
            <a:custGeom>
              <a:avLst/>
              <a:gdLst/>
              <a:ahLst/>
              <a:cxnLst/>
              <a:rect l="l" t="t" r="r" b="b"/>
              <a:pathLst>
                <a:path w="3321" h="3278" extrusionOk="0">
                  <a:moveTo>
                    <a:pt x="3236" y="85"/>
                  </a:moveTo>
                  <a:lnTo>
                    <a:pt x="3236" y="3193"/>
                  </a:lnTo>
                  <a:lnTo>
                    <a:pt x="86" y="3193"/>
                  </a:lnTo>
                  <a:lnTo>
                    <a:pt x="86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3236"/>
                  </a:lnTo>
                  <a:cubicBezTo>
                    <a:pt x="1" y="3257"/>
                    <a:pt x="22" y="3278"/>
                    <a:pt x="43" y="3278"/>
                  </a:cubicBezTo>
                  <a:lnTo>
                    <a:pt x="3278" y="3278"/>
                  </a:lnTo>
                  <a:cubicBezTo>
                    <a:pt x="3299" y="3278"/>
                    <a:pt x="3321" y="3257"/>
                    <a:pt x="3321" y="3236"/>
                  </a:cubicBezTo>
                  <a:lnTo>
                    <a:pt x="3321" y="43"/>
                  </a:lnTo>
                  <a:cubicBezTo>
                    <a:pt x="3321" y="22"/>
                    <a:pt x="3299" y="1"/>
                    <a:pt x="32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3808275" y="599750"/>
              <a:ext cx="10100" cy="81950"/>
            </a:xfrm>
            <a:custGeom>
              <a:avLst/>
              <a:gdLst/>
              <a:ahLst/>
              <a:cxnLst/>
              <a:rect l="l" t="t" r="r" b="b"/>
              <a:pathLst>
                <a:path w="404" h="3278" extrusionOk="0">
                  <a:moveTo>
                    <a:pt x="318" y="85"/>
                  </a:moveTo>
                  <a:lnTo>
                    <a:pt x="318" y="3193"/>
                  </a:lnTo>
                  <a:lnTo>
                    <a:pt x="75" y="3193"/>
                  </a:lnTo>
                  <a:lnTo>
                    <a:pt x="75" y="85"/>
                  </a:lnTo>
                  <a:close/>
                  <a:moveTo>
                    <a:pt x="32" y="1"/>
                  </a:moveTo>
                  <a:cubicBezTo>
                    <a:pt x="11" y="1"/>
                    <a:pt x="0" y="22"/>
                    <a:pt x="0" y="43"/>
                  </a:cubicBezTo>
                  <a:lnTo>
                    <a:pt x="0" y="3236"/>
                  </a:lnTo>
                  <a:cubicBezTo>
                    <a:pt x="0" y="3257"/>
                    <a:pt x="11" y="3278"/>
                    <a:pt x="32" y="3278"/>
                  </a:cubicBezTo>
                  <a:lnTo>
                    <a:pt x="361" y="3278"/>
                  </a:lnTo>
                  <a:cubicBezTo>
                    <a:pt x="382" y="3278"/>
                    <a:pt x="403" y="3257"/>
                    <a:pt x="403" y="3236"/>
                  </a:cubicBezTo>
                  <a:lnTo>
                    <a:pt x="403" y="43"/>
                  </a:lnTo>
                  <a:cubicBezTo>
                    <a:pt x="403" y="22"/>
                    <a:pt x="382" y="1"/>
                    <a:pt x="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3771675" y="637925"/>
              <a:ext cx="38475" cy="6150"/>
            </a:xfrm>
            <a:custGeom>
              <a:avLst/>
              <a:gdLst/>
              <a:ahLst/>
              <a:cxnLst/>
              <a:rect l="l" t="t" r="r" b="b"/>
              <a:pathLst>
                <a:path w="1539" h="246" extrusionOk="0">
                  <a:moveTo>
                    <a:pt x="1464" y="86"/>
                  </a:moveTo>
                  <a:lnTo>
                    <a:pt x="1464" y="160"/>
                  </a:lnTo>
                  <a:lnTo>
                    <a:pt x="86" y="160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03"/>
                  </a:lnTo>
                  <a:cubicBezTo>
                    <a:pt x="1" y="224"/>
                    <a:pt x="22" y="245"/>
                    <a:pt x="43" y="245"/>
                  </a:cubicBezTo>
                  <a:lnTo>
                    <a:pt x="1496" y="245"/>
                  </a:lnTo>
                  <a:cubicBezTo>
                    <a:pt x="1528" y="245"/>
                    <a:pt x="1539" y="224"/>
                    <a:pt x="1539" y="203"/>
                  </a:cubicBezTo>
                  <a:lnTo>
                    <a:pt x="1539" y="43"/>
                  </a:lnTo>
                  <a:cubicBezTo>
                    <a:pt x="1539" y="22"/>
                    <a:pt x="1528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3816225" y="637925"/>
              <a:ext cx="38475" cy="6150"/>
            </a:xfrm>
            <a:custGeom>
              <a:avLst/>
              <a:gdLst/>
              <a:ahLst/>
              <a:cxnLst/>
              <a:rect l="l" t="t" r="r" b="b"/>
              <a:pathLst>
                <a:path w="1539" h="246" extrusionOk="0">
                  <a:moveTo>
                    <a:pt x="1454" y="86"/>
                  </a:moveTo>
                  <a:lnTo>
                    <a:pt x="1454" y="160"/>
                  </a:lnTo>
                  <a:lnTo>
                    <a:pt x="85" y="160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203"/>
                  </a:lnTo>
                  <a:cubicBezTo>
                    <a:pt x="0" y="224"/>
                    <a:pt x="22" y="245"/>
                    <a:pt x="43" y="245"/>
                  </a:cubicBezTo>
                  <a:lnTo>
                    <a:pt x="1496" y="245"/>
                  </a:lnTo>
                  <a:cubicBezTo>
                    <a:pt x="1517" y="245"/>
                    <a:pt x="1539" y="224"/>
                    <a:pt x="1539" y="203"/>
                  </a:cubicBezTo>
                  <a:lnTo>
                    <a:pt x="1539" y="43"/>
                  </a:lnTo>
                  <a:cubicBezTo>
                    <a:pt x="1539" y="22"/>
                    <a:pt x="1517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3789175" y="600800"/>
              <a:ext cx="2150" cy="38225"/>
            </a:xfrm>
            <a:custGeom>
              <a:avLst/>
              <a:gdLst/>
              <a:ahLst/>
              <a:cxnLst/>
              <a:rect l="l" t="t" r="r" b="b"/>
              <a:pathLst>
                <a:path w="86" h="1529" extrusionOk="0">
                  <a:moveTo>
                    <a:pt x="1" y="1"/>
                  </a:moveTo>
                  <a:lnTo>
                    <a:pt x="1" y="1528"/>
                  </a:lnTo>
                  <a:lnTo>
                    <a:pt x="85" y="152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3835050" y="600800"/>
              <a:ext cx="2150" cy="38225"/>
            </a:xfrm>
            <a:custGeom>
              <a:avLst/>
              <a:gdLst/>
              <a:ahLst/>
              <a:cxnLst/>
              <a:rect l="l" t="t" r="r" b="b"/>
              <a:pathLst>
                <a:path w="86" h="1529" extrusionOk="0">
                  <a:moveTo>
                    <a:pt x="1" y="1"/>
                  </a:moveTo>
                  <a:lnTo>
                    <a:pt x="1" y="1528"/>
                  </a:lnTo>
                  <a:lnTo>
                    <a:pt x="86" y="152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3745700" y="598150"/>
              <a:ext cx="22050" cy="85675"/>
            </a:xfrm>
            <a:custGeom>
              <a:avLst/>
              <a:gdLst/>
              <a:ahLst/>
              <a:cxnLst/>
              <a:rect l="l" t="t" r="r" b="b"/>
              <a:pathLst>
                <a:path w="882" h="3427" extrusionOk="0">
                  <a:moveTo>
                    <a:pt x="796" y="86"/>
                  </a:moveTo>
                  <a:lnTo>
                    <a:pt x="796" y="3342"/>
                  </a:lnTo>
                  <a:lnTo>
                    <a:pt x="85" y="3342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3384"/>
                  </a:lnTo>
                  <a:cubicBezTo>
                    <a:pt x="0" y="3406"/>
                    <a:pt x="22" y="3427"/>
                    <a:pt x="43" y="3427"/>
                  </a:cubicBezTo>
                  <a:lnTo>
                    <a:pt x="839" y="3427"/>
                  </a:lnTo>
                  <a:cubicBezTo>
                    <a:pt x="860" y="3427"/>
                    <a:pt x="881" y="3406"/>
                    <a:pt x="881" y="3384"/>
                  </a:cubicBezTo>
                  <a:lnTo>
                    <a:pt x="881" y="43"/>
                  </a:lnTo>
                  <a:cubicBezTo>
                    <a:pt x="881" y="22"/>
                    <a:pt x="860" y="1"/>
                    <a:pt x="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3749400" y="602150"/>
              <a:ext cx="18350" cy="75050"/>
            </a:xfrm>
            <a:custGeom>
              <a:avLst/>
              <a:gdLst/>
              <a:ahLst/>
              <a:cxnLst/>
              <a:rect l="l" t="t" r="r" b="b"/>
              <a:pathLst>
                <a:path w="734" h="3002" extrusionOk="0">
                  <a:moveTo>
                    <a:pt x="648" y="85"/>
                  </a:moveTo>
                  <a:lnTo>
                    <a:pt x="648" y="2927"/>
                  </a:lnTo>
                  <a:lnTo>
                    <a:pt x="86" y="292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959"/>
                  </a:lnTo>
                  <a:cubicBezTo>
                    <a:pt x="1" y="2991"/>
                    <a:pt x="22" y="3001"/>
                    <a:pt x="43" y="3001"/>
                  </a:cubicBezTo>
                  <a:lnTo>
                    <a:pt x="691" y="3001"/>
                  </a:lnTo>
                  <a:cubicBezTo>
                    <a:pt x="712" y="3001"/>
                    <a:pt x="733" y="2991"/>
                    <a:pt x="733" y="2959"/>
                  </a:cubicBezTo>
                  <a:lnTo>
                    <a:pt x="733" y="43"/>
                  </a:lnTo>
                  <a:cubicBezTo>
                    <a:pt x="733" y="22"/>
                    <a:pt x="712" y="0"/>
                    <a:pt x="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3749400" y="635550"/>
              <a:ext cx="18350" cy="7700"/>
            </a:xfrm>
            <a:custGeom>
              <a:avLst/>
              <a:gdLst/>
              <a:ahLst/>
              <a:cxnLst/>
              <a:rect l="l" t="t" r="r" b="b"/>
              <a:pathLst>
                <a:path w="734" h="308" extrusionOk="0">
                  <a:moveTo>
                    <a:pt x="648" y="74"/>
                  </a:moveTo>
                  <a:lnTo>
                    <a:pt x="648" y="223"/>
                  </a:lnTo>
                  <a:lnTo>
                    <a:pt x="86" y="223"/>
                  </a:lnTo>
                  <a:lnTo>
                    <a:pt x="86" y="74"/>
                  </a:lnTo>
                  <a:close/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lnTo>
                    <a:pt x="1" y="265"/>
                  </a:lnTo>
                  <a:cubicBezTo>
                    <a:pt x="1" y="287"/>
                    <a:pt x="22" y="308"/>
                    <a:pt x="43" y="308"/>
                  </a:cubicBezTo>
                  <a:lnTo>
                    <a:pt x="691" y="308"/>
                  </a:lnTo>
                  <a:cubicBezTo>
                    <a:pt x="712" y="308"/>
                    <a:pt x="733" y="287"/>
                    <a:pt x="733" y="265"/>
                  </a:cubicBezTo>
                  <a:lnTo>
                    <a:pt x="733" y="43"/>
                  </a:lnTo>
                  <a:cubicBezTo>
                    <a:pt x="733" y="11"/>
                    <a:pt x="712" y="1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3858650" y="598150"/>
              <a:ext cx="22025" cy="85675"/>
            </a:xfrm>
            <a:custGeom>
              <a:avLst/>
              <a:gdLst/>
              <a:ahLst/>
              <a:cxnLst/>
              <a:rect l="l" t="t" r="r" b="b"/>
              <a:pathLst>
                <a:path w="881" h="3427" extrusionOk="0">
                  <a:moveTo>
                    <a:pt x="796" y="86"/>
                  </a:moveTo>
                  <a:lnTo>
                    <a:pt x="796" y="3342"/>
                  </a:lnTo>
                  <a:lnTo>
                    <a:pt x="85" y="3342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3384"/>
                  </a:lnTo>
                  <a:cubicBezTo>
                    <a:pt x="0" y="3406"/>
                    <a:pt x="21" y="3427"/>
                    <a:pt x="43" y="3427"/>
                  </a:cubicBezTo>
                  <a:lnTo>
                    <a:pt x="838" y="3427"/>
                  </a:lnTo>
                  <a:cubicBezTo>
                    <a:pt x="860" y="3427"/>
                    <a:pt x="881" y="3406"/>
                    <a:pt x="881" y="3384"/>
                  </a:cubicBezTo>
                  <a:lnTo>
                    <a:pt x="881" y="43"/>
                  </a:lnTo>
                  <a:cubicBezTo>
                    <a:pt x="881" y="22"/>
                    <a:pt x="860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3858650" y="602150"/>
              <a:ext cx="18325" cy="75050"/>
            </a:xfrm>
            <a:custGeom>
              <a:avLst/>
              <a:gdLst/>
              <a:ahLst/>
              <a:cxnLst/>
              <a:rect l="l" t="t" r="r" b="b"/>
              <a:pathLst>
                <a:path w="733" h="3002" extrusionOk="0">
                  <a:moveTo>
                    <a:pt x="648" y="85"/>
                  </a:moveTo>
                  <a:lnTo>
                    <a:pt x="648" y="2927"/>
                  </a:lnTo>
                  <a:lnTo>
                    <a:pt x="85" y="2927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959"/>
                  </a:lnTo>
                  <a:cubicBezTo>
                    <a:pt x="0" y="2991"/>
                    <a:pt x="21" y="3001"/>
                    <a:pt x="43" y="3001"/>
                  </a:cubicBezTo>
                  <a:lnTo>
                    <a:pt x="690" y="3001"/>
                  </a:lnTo>
                  <a:cubicBezTo>
                    <a:pt x="711" y="3001"/>
                    <a:pt x="732" y="2991"/>
                    <a:pt x="732" y="2959"/>
                  </a:cubicBezTo>
                  <a:lnTo>
                    <a:pt x="732" y="43"/>
                  </a:lnTo>
                  <a:cubicBezTo>
                    <a:pt x="732" y="22"/>
                    <a:pt x="711" y="0"/>
                    <a:pt x="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3858650" y="635550"/>
              <a:ext cx="18325" cy="7700"/>
            </a:xfrm>
            <a:custGeom>
              <a:avLst/>
              <a:gdLst/>
              <a:ahLst/>
              <a:cxnLst/>
              <a:rect l="l" t="t" r="r" b="b"/>
              <a:pathLst>
                <a:path w="733" h="308" extrusionOk="0">
                  <a:moveTo>
                    <a:pt x="648" y="74"/>
                  </a:moveTo>
                  <a:lnTo>
                    <a:pt x="648" y="223"/>
                  </a:lnTo>
                  <a:lnTo>
                    <a:pt x="85" y="223"/>
                  </a:lnTo>
                  <a:lnTo>
                    <a:pt x="85" y="74"/>
                  </a:lnTo>
                  <a:close/>
                  <a:moveTo>
                    <a:pt x="43" y="1"/>
                  </a:moveTo>
                  <a:cubicBezTo>
                    <a:pt x="21" y="1"/>
                    <a:pt x="0" y="11"/>
                    <a:pt x="0" y="43"/>
                  </a:cubicBezTo>
                  <a:lnTo>
                    <a:pt x="0" y="265"/>
                  </a:lnTo>
                  <a:cubicBezTo>
                    <a:pt x="0" y="287"/>
                    <a:pt x="21" y="308"/>
                    <a:pt x="43" y="308"/>
                  </a:cubicBezTo>
                  <a:lnTo>
                    <a:pt x="690" y="308"/>
                  </a:lnTo>
                  <a:cubicBezTo>
                    <a:pt x="711" y="308"/>
                    <a:pt x="732" y="287"/>
                    <a:pt x="732" y="265"/>
                  </a:cubicBezTo>
                  <a:lnTo>
                    <a:pt x="732" y="43"/>
                  </a:lnTo>
                  <a:cubicBezTo>
                    <a:pt x="732" y="11"/>
                    <a:pt x="711" y="1"/>
                    <a:pt x="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616850" y="582250"/>
              <a:ext cx="10375" cy="113775"/>
            </a:xfrm>
            <a:custGeom>
              <a:avLst/>
              <a:gdLst/>
              <a:ahLst/>
              <a:cxnLst/>
              <a:rect l="l" t="t" r="r" b="b"/>
              <a:pathLst>
                <a:path w="415" h="4551" extrusionOk="0">
                  <a:moveTo>
                    <a:pt x="329" y="85"/>
                  </a:moveTo>
                  <a:lnTo>
                    <a:pt x="329" y="4476"/>
                  </a:lnTo>
                  <a:lnTo>
                    <a:pt x="85" y="4476"/>
                  </a:lnTo>
                  <a:lnTo>
                    <a:pt x="85" y="85"/>
                  </a:lnTo>
                  <a:close/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4508"/>
                  </a:lnTo>
                  <a:cubicBezTo>
                    <a:pt x="0" y="4529"/>
                    <a:pt x="21" y="4551"/>
                    <a:pt x="43" y="4551"/>
                  </a:cubicBezTo>
                  <a:lnTo>
                    <a:pt x="372" y="4551"/>
                  </a:lnTo>
                  <a:cubicBezTo>
                    <a:pt x="393" y="4551"/>
                    <a:pt x="414" y="4529"/>
                    <a:pt x="414" y="4508"/>
                  </a:cubicBezTo>
                  <a:lnTo>
                    <a:pt x="414" y="43"/>
                  </a:lnTo>
                  <a:cubicBezTo>
                    <a:pt x="414" y="22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993850" y="582250"/>
              <a:ext cx="10375" cy="113775"/>
            </a:xfrm>
            <a:custGeom>
              <a:avLst/>
              <a:gdLst/>
              <a:ahLst/>
              <a:cxnLst/>
              <a:rect l="l" t="t" r="r" b="b"/>
              <a:pathLst>
                <a:path w="415" h="4551" extrusionOk="0">
                  <a:moveTo>
                    <a:pt x="330" y="85"/>
                  </a:moveTo>
                  <a:lnTo>
                    <a:pt x="330" y="4476"/>
                  </a:lnTo>
                  <a:lnTo>
                    <a:pt x="86" y="4476"/>
                  </a:lnTo>
                  <a:lnTo>
                    <a:pt x="86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508"/>
                  </a:lnTo>
                  <a:cubicBezTo>
                    <a:pt x="1" y="4529"/>
                    <a:pt x="22" y="4551"/>
                    <a:pt x="43" y="4551"/>
                  </a:cubicBezTo>
                  <a:lnTo>
                    <a:pt x="372" y="4551"/>
                  </a:lnTo>
                  <a:cubicBezTo>
                    <a:pt x="394" y="4551"/>
                    <a:pt x="415" y="4529"/>
                    <a:pt x="415" y="4508"/>
                  </a:cubicBezTo>
                  <a:lnTo>
                    <a:pt x="415" y="43"/>
                  </a:lnTo>
                  <a:cubicBezTo>
                    <a:pt x="415" y="22"/>
                    <a:pt x="394" y="1"/>
                    <a:pt x="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580775" y="694125"/>
              <a:ext cx="495575" cy="24425"/>
            </a:xfrm>
            <a:custGeom>
              <a:avLst/>
              <a:gdLst/>
              <a:ahLst/>
              <a:cxnLst/>
              <a:rect l="l" t="t" r="r" b="b"/>
              <a:pathLst>
                <a:path w="19823" h="977" extrusionOk="0">
                  <a:moveTo>
                    <a:pt x="17839" y="76"/>
                  </a:moveTo>
                  <a:lnTo>
                    <a:pt x="19599" y="892"/>
                  </a:lnTo>
                  <a:lnTo>
                    <a:pt x="107" y="892"/>
                  </a:lnTo>
                  <a:lnTo>
                    <a:pt x="542" y="76"/>
                  </a:lnTo>
                  <a:close/>
                  <a:moveTo>
                    <a:pt x="521" y="1"/>
                  </a:moveTo>
                  <a:cubicBezTo>
                    <a:pt x="510" y="1"/>
                    <a:pt x="489" y="1"/>
                    <a:pt x="489" y="22"/>
                  </a:cubicBezTo>
                  <a:lnTo>
                    <a:pt x="1" y="913"/>
                  </a:lnTo>
                  <a:lnTo>
                    <a:pt x="1" y="955"/>
                  </a:lnTo>
                  <a:cubicBezTo>
                    <a:pt x="12" y="966"/>
                    <a:pt x="22" y="977"/>
                    <a:pt x="43" y="977"/>
                  </a:cubicBezTo>
                  <a:lnTo>
                    <a:pt x="19780" y="977"/>
                  </a:lnTo>
                  <a:cubicBezTo>
                    <a:pt x="19801" y="977"/>
                    <a:pt x="19823" y="966"/>
                    <a:pt x="19823" y="945"/>
                  </a:cubicBezTo>
                  <a:cubicBezTo>
                    <a:pt x="19823" y="924"/>
                    <a:pt x="19811" y="903"/>
                    <a:pt x="19801" y="903"/>
                  </a:cubicBezTo>
                  <a:lnTo>
                    <a:pt x="17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3585550" y="722250"/>
              <a:ext cx="468000" cy="7975"/>
            </a:xfrm>
            <a:custGeom>
              <a:avLst/>
              <a:gdLst/>
              <a:ahLst/>
              <a:cxnLst/>
              <a:rect l="l" t="t" r="r" b="b"/>
              <a:pathLst>
                <a:path w="18720" h="319" extrusionOk="0">
                  <a:moveTo>
                    <a:pt x="18645" y="85"/>
                  </a:moveTo>
                  <a:lnTo>
                    <a:pt x="18645" y="233"/>
                  </a:lnTo>
                  <a:lnTo>
                    <a:pt x="75" y="233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2" y="0"/>
                    <a:pt x="1" y="21"/>
                    <a:pt x="1" y="43"/>
                  </a:cubicBezTo>
                  <a:lnTo>
                    <a:pt x="1" y="276"/>
                  </a:lnTo>
                  <a:cubicBezTo>
                    <a:pt x="1" y="297"/>
                    <a:pt x="12" y="318"/>
                    <a:pt x="43" y="318"/>
                  </a:cubicBezTo>
                  <a:lnTo>
                    <a:pt x="18677" y="318"/>
                  </a:lnTo>
                  <a:cubicBezTo>
                    <a:pt x="18708" y="318"/>
                    <a:pt x="18719" y="297"/>
                    <a:pt x="18719" y="276"/>
                  </a:cubicBezTo>
                  <a:lnTo>
                    <a:pt x="18719" y="43"/>
                  </a:lnTo>
                  <a:cubicBezTo>
                    <a:pt x="18719" y="21"/>
                    <a:pt x="18708" y="0"/>
                    <a:pt x="18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3915125" y="778725"/>
              <a:ext cx="21775" cy="85400"/>
            </a:xfrm>
            <a:custGeom>
              <a:avLst/>
              <a:gdLst/>
              <a:ahLst/>
              <a:cxnLst/>
              <a:rect l="l" t="t" r="r" b="b"/>
              <a:pathLst>
                <a:path w="871" h="3416" extrusionOk="0">
                  <a:moveTo>
                    <a:pt x="785" y="85"/>
                  </a:moveTo>
                  <a:lnTo>
                    <a:pt x="785" y="3341"/>
                  </a:lnTo>
                  <a:lnTo>
                    <a:pt x="74" y="3341"/>
                  </a:lnTo>
                  <a:lnTo>
                    <a:pt x="74" y="85"/>
                  </a:lnTo>
                  <a:close/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11" y="3415"/>
                    <a:pt x="32" y="3415"/>
                  </a:cubicBezTo>
                  <a:lnTo>
                    <a:pt x="828" y="3415"/>
                  </a:lnTo>
                  <a:cubicBezTo>
                    <a:pt x="849" y="341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2"/>
                    <a:pt x="84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3915125" y="782425"/>
              <a:ext cx="18050" cy="75325"/>
            </a:xfrm>
            <a:custGeom>
              <a:avLst/>
              <a:gdLst/>
              <a:ahLst/>
              <a:cxnLst/>
              <a:rect l="l" t="t" r="r" b="b"/>
              <a:pathLst>
                <a:path w="722" h="3013" extrusionOk="0">
                  <a:moveTo>
                    <a:pt x="637" y="86"/>
                  </a:moveTo>
                  <a:lnTo>
                    <a:pt x="637" y="2928"/>
                  </a:lnTo>
                  <a:lnTo>
                    <a:pt x="74" y="2928"/>
                  </a:lnTo>
                  <a:lnTo>
                    <a:pt x="74" y="86"/>
                  </a:lnTo>
                  <a:close/>
                  <a:moveTo>
                    <a:pt x="32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2970"/>
                  </a:lnTo>
                  <a:cubicBezTo>
                    <a:pt x="1" y="2992"/>
                    <a:pt x="11" y="3013"/>
                    <a:pt x="32" y="3013"/>
                  </a:cubicBezTo>
                  <a:lnTo>
                    <a:pt x="679" y="3013"/>
                  </a:lnTo>
                  <a:cubicBezTo>
                    <a:pt x="700" y="3013"/>
                    <a:pt x="722" y="2992"/>
                    <a:pt x="722" y="2970"/>
                  </a:cubicBezTo>
                  <a:lnTo>
                    <a:pt x="722" y="43"/>
                  </a:lnTo>
                  <a:cubicBezTo>
                    <a:pt x="722" y="2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3915125" y="815850"/>
              <a:ext cx="18050" cy="7700"/>
            </a:xfrm>
            <a:custGeom>
              <a:avLst/>
              <a:gdLst/>
              <a:ahLst/>
              <a:cxnLst/>
              <a:rect l="l" t="t" r="r" b="b"/>
              <a:pathLst>
                <a:path w="722" h="308" extrusionOk="0">
                  <a:moveTo>
                    <a:pt x="637" y="85"/>
                  </a:moveTo>
                  <a:lnTo>
                    <a:pt x="637" y="223"/>
                  </a:lnTo>
                  <a:lnTo>
                    <a:pt x="74" y="223"/>
                  </a:lnTo>
                  <a:lnTo>
                    <a:pt x="74" y="85"/>
                  </a:lnTo>
                  <a:close/>
                  <a:moveTo>
                    <a:pt x="32" y="0"/>
                  </a:moveTo>
                  <a:cubicBezTo>
                    <a:pt x="11" y="0"/>
                    <a:pt x="1" y="21"/>
                    <a:pt x="1" y="43"/>
                  </a:cubicBezTo>
                  <a:lnTo>
                    <a:pt x="1" y="265"/>
                  </a:lnTo>
                  <a:cubicBezTo>
                    <a:pt x="1" y="286"/>
                    <a:pt x="11" y="307"/>
                    <a:pt x="32" y="307"/>
                  </a:cubicBezTo>
                  <a:lnTo>
                    <a:pt x="679" y="307"/>
                  </a:lnTo>
                  <a:cubicBezTo>
                    <a:pt x="700" y="307"/>
                    <a:pt x="722" y="286"/>
                    <a:pt x="722" y="265"/>
                  </a:cubicBezTo>
                  <a:lnTo>
                    <a:pt x="722" y="43"/>
                  </a:lnTo>
                  <a:cubicBezTo>
                    <a:pt x="722" y="21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3842725" y="778725"/>
              <a:ext cx="21775" cy="85400"/>
            </a:xfrm>
            <a:custGeom>
              <a:avLst/>
              <a:gdLst/>
              <a:ahLst/>
              <a:cxnLst/>
              <a:rect l="l" t="t" r="r" b="b"/>
              <a:pathLst>
                <a:path w="871" h="3416" extrusionOk="0">
                  <a:moveTo>
                    <a:pt x="797" y="85"/>
                  </a:moveTo>
                  <a:lnTo>
                    <a:pt x="797" y="3341"/>
                  </a:lnTo>
                  <a:lnTo>
                    <a:pt x="86" y="3341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22" y="3415"/>
                    <a:pt x="43" y="3415"/>
                  </a:cubicBezTo>
                  <a:lnTo>
                    <a:pt x="828" y="3415"/>
                  </a:lnTo>
                  <a:cubicBezTo>
                    <a:pt x="860" y="3415"/>
                    <a:pt x="871" y="3404"/>
                    <a:pt x="871" y="3383"/>
                  </a:cubicBezTo>
                  <a:lnTo>
                    <a:pt x="871" y="43"/>
                  </a:lnTo>
                  <a:cubicBezTo>
                    <a:pt x="871" y="22"/>
                    <a:pt x="860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3846450" y="782425"/>
              <a:ext cx="18050" cy="75325"/>
            </a:xfrm>
            <a:custGeom>
              <a:avLst/>
              <a:gdLst/>
              <a:ahLst/>
              <a:cxnLst/>
              <a:rect l="l" t="t" r="r" b="b"/>
              <a:pathLst>
                <a:path w="722" h="3013" extrusionOk="0">
                  <a:moveTo>
                    <a:pt x="648" y="86"/>
                  </a:moveTo>
                  <a:lnTo>
                    <a:pt x="648" y="2928"/>
                  </a:lnTo>
                  <a:lnTo>
                    <a:pt x="85" y="2928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2970"/>
                  </a:lnTo>
                  <a:cubicBezTo>
                    <a:pt x="0" y="2992"/>
                    <a:pt x="22" y="3013"/>
                    <a:pt x="43" y="3013"/>
                  </a:cubicBezTo>
                  <a:lnTo>
                    <a:pt x="679" y="3013"/>
                  </a:lnTo>
                  <a:cubicBezTo>
                    <a:pt x="711" y="3013"/>
                    <a:pt x="722" y="2992"/>
                    <a:pt x="722" y="2970"/>
                  </a:cubicBezTo>
                  <a:lnTo>
                    <a:pt x="722" y="43"/>
                  </a:lnTo>
                  <a:cubicBezTo>
                    <a:pt x="722" y="22"/>
                    <a:pt x="711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3846450" y="815850"/>
              <a:ext cx="18050" cy="7700"/>
            </a:xfrm>
            <a:custGeom>
              <a:avLst/>
              <a:gdLst/>
              <a:ahLst/>
              <a:cxnLst/>
              <a:rect l="l" t="t" r="r" b="b"/>
              <a:pathLst>
                <a:path w="722" h="308" extrusionOk="0">
                  <a:moveTo>
                    <a:pt x="648" y="85"/>
                  </a:moveTo>
                  <a:lnTo>
                    <a:pt x="648" y="223"/>
                  </a:lnTo>
                  <a:lnTo>
                    <a:pt x="85" y="223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0" y="21"/>
                    <a:pt x="0" y="43"/>
                  </a:cubicBezTo>
                  <a:lnTo>
                    <a:pt x="0" y="265"/>
                  </a:lnTo>
                  <a:cubicBezTo>
                    <a:pt x="0" y="286"/>
                    <a:pt x="22" y="307"/>
                    <a:pt x="43" y="307"/>
                  </a:cubicBezTo>
                  <a:lnTo>
                    <a:pt x="679" y="307"/>
                  </a:lnTo>
                  <a:cubicBezTo>
                    <a:pt x="711" y="307"/>
                    <a:pt x="722" y="286"/>
                    <a:pt x="722" y="265"/>
                  </a:cubicBezTo>
                  <a:lnTo>
                    <a:pt x="722" y="43"/>
                  </a:lnTo>
                  <a:cubicBezTo>
                    <a:pt x="722" y="21"/>
                    <a:pt x="711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3862625" y="773675"/>
              <a:ext cx="54375" cy="95475"/>
            </a:xfrm>
            <a:custGeom>
              <a:avLst/>
              <a:gdLst/>
              <a:ahLst/>
              <a:cxnLst/>
              <a:rect l="l" t="t" r="r" b="b"/>
              <a:pathLst>
                <a:path w="2175" h="3819" extrusionOk="0">
                  <a:moveTo>
                    <a:pt x="2101" y="85"/>
                  </a:moveTo>
                  <a:lnTo>
                    <a:pt x="2101" y="3745"/>
                  </a:lnTo>
                  <a:lnTo>
                    <a:pt x="75" y="3745"/>
                  </a:lnTo>
                  <a:lnTo>
                    <a:pt x="75" y="85"/>
                  </a:lnTo>
                  <a:close/>
                  <a:moveTo>
                    <a:pt x="32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3776"/>
                  </a:lnTo>
                  <a:cubicBezTo>
                    <a:pt x="1" y="3808"/>
                    <a:pt x="11" y="3818"/>
                    <a:pt x="32" y="3818"/>
                  </a:cubicBezTo>
                  <a:lnTo>
                    <a:pt x="2132" y="3818"/>
                  </a:lnTo>
                  <a:cubicBezTo>
                    <a:pt x="2164" y="3818"/>
                    <a:pt x="2174" y="3808"/>
                    <a:pt x="2174" y="3776"/>
                  </a:cubicBezTo>
                  <a:lnTo>
                    <a:pt x="2174" y="43"/>
                  </a:lnTo>
                  <a:cubicBezTo>
                    <a:pt x="2174" y="22"/>
                    <a:pt x="2164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3868475" y="778725"/>
              <a:ext cx="42700" cy="85400"/>
            </a:xfrm>
            <a:custGeom>
              <a:avLst/>
              <a:gdLst/>
              <a:ahLst/>
              <a:cxnLst/>
              <a:rect l="l" t="t" r="r" b="b"/>
              <a:pathLst>
                <a:path w="1708" h="3416" extrusionOk="0">
                  <a:moveTo>
                    <a:pt x="1622" y="85"/>
                  </a:moveTo>
                  <a:lnTo>
                    <a:pt x="1622" y="3341"/>
                  </a:lnTo>
                  <a:lnTo>
                    <a:pt x="85" y="3341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21" y="3415"/>
                    <a:pt x="42" y="3415"/>
                  </a:cubicBezTo>
                  <a:lnTo>
                    <a:pt x="1665" y="3415"/>
                  </a:lnTo>
                  <a:cubicBezTo>
                    <a:pt x="1686" y="3415"/>
                    <a:pt x="1707" y="3404"/>
                    <a:pt x="1707" y="3383"/>
                  </a:cubicBezTo>
                  <a:lnTo>
                    <a:pt x="1707" y="43"/>
                  </a:lnTo>
                  <a:cubicBezTo>
                    <a:pt x="1707" y="22"/>
                    <a:pt x="1686" y="0"/>
                    <a:pt x="1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3868475" y="818750"/>
              <a:ext cx="42700" cy="6925"/>
            </a:xfrm>
            <a:custGeom>
              <a:avLst/>
              <a:gdLst/>
              <a:ahLst/>
              <a:cxnLst/>
              <a:rect l="l" t="t" r="r" b="b"/>
              <a:pathLst>
                <a:path w="1708" h="277" extrusionOk="0">
                  <a:moveTo>
                    <a:pt x="1622" y="85"/>
                  </a:moveTo>
                  <a:lnTo>
                    <a:pt x="1622" y="202"/>
                  </a:lnTo>
                  <a:lnTo>
                    <a:pt x="85" y="202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34"/>
                  </a:lnTo>
                  <a:cubicBezTo>
                    <a:pt x="0" y="266"/>
                    <a:pt x="21" y="276"/>
                    <a:pt x="42" y="276"/>
                  </a:cubicBezTo>
                  <a:lnTo>
                    <a:pt x="1665" y="276"/>
                  </a:lnTo>
                  <a:cubicBezTo>
                    <a:pt x="1686" y="276"/>
                    <a:pt x="1707" y="266"/>
                    <a:pt x="1707" y="234"/>
                  </a:cubicBezTo>
                  <a:lnTo>
                    <a:pt x="1707" y="43"/>
                  </a:lnTo>
                  <a:cubicBezTo>
                    <a:pt x="1707" y="22"/>
                    <a:pt x="1686" y="0"/>
                    <a:pt x="1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3888875" y="779775"/>
              <a:ext cx="1875" cy="40050"/>
            </a:xfrm>
            <a:custGeom>
              <a:avLst/>
              <a:gdLst/>
              <a:ahLst/>
              <a:cxnLst/>
              <a:rect l="l" t="t" r="r" b="b"/>
              <a:pathLst>
                <a:path w="75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75" y="1602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3519800" y="780325"/>
              <a:ext cx="21775" cy="85650"/>
            </a:xfrm>
            <a:custGeom>
              <a:avLst/>
              <a:gdLst/>
              <a:ahLst/>
              <a:cxnLst/>
              <a:rect l="l" t="t" r="r" b="b"/>
              <a:pathLst>
                <a:path w="871" h="3426" extrusionOk="0">
                  <a:moveTo>
                    <a:pt x="786" y="85"/>
                  </a:moveTo>
                  <a:lnTo>
                    <a:pt x="786" y="3340"/>
                  </a:lnTo>
                  <a:lnTo>
                    <a:pt x="86" y="3340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22" y="3425"/>
                    <a:pt x="43" y="3425"/>
                  </a:cubicBezTo>
                  <a:lnTo>
                    <a:pt x="828" y="3425"/>
                  </a:lnTo>
                  <a:cubicBezTo>
                    <a:pt x="84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4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3519800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7" y="86"/>
                  </a:moveTo>
                  <a:lnTo>
                    <a:pt x="637" y="2928"/>
                  </a:lnTo>
                  <a:lnTo>
                    <a:pt x="86" y="2928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960"/>
                  </a:lnTo>
                  <a:cubicBezTo>
                    <a:pt x="1" y="2991"/>
                    <a:pt x="22" y="3002"/>
                    <a:pt x="43" y="3002"/>
                  </a:cubicBezTo>
                  <a:lnTo>
                    <a:pt x="679" y="3002"/>
                  </a:lnTo>
                  <a:cubicBezTo>
                    <a:pt x="701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3519800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37" y="75"/>
                  </a:moveTo>
                  <a:lnTo>
                    <a:pt x="637" y="223"/>
                  </a:lnTo>
                  <a:lnTo>
                    <a:pt x="86" y="223"/>
                  </a:lnTo>
                  <a:lnTo>
                    <a:pt x="86" y="75"/>
                  </a:lnTo>
                  <a:close/>
                  <a:moveTo>
                    <a:pt x="43" y="0"/>
                  </a:moveTo>
                  <a:cubicBezTo>
                    <a:pt x="22" y="0"/>
                    <a:pt x="1" y="11"/>
                    <a:pt x="1" y="42"/>
                  </a:cubicBezTo>
                  <a:lnTo>
                    <a:pt x="1" y="266"/>
                  </a:lnTo>
                  <a:cubicBezTo>
                    <a:pt x="1" y="287"/>
                    <a:pt x="22" y="308"/>
                    <a:pt x="43" y="308"/>
                  </a:cubicBezTo>
                  <a:lnTo>
                    <a:pt x="679" y="308"/>
                  </a:lnTo>
                  <a:cubicBezTo>
                    <a:pt x="701" y="308"/>
                    <a:pt x="722" y="287"/>
                    <a:pt x="722" y="266"/>
                  </a:cubicBezTo>
                  <a:lnTo>
                    <a:pt x="722" y="42"/>
                  </a:lnTo>
                  <a:cubicBezTo>
                    <a:pt x="722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3447700" y="780325"/>
              <a:ext cx="21750" cy="85650"/>
            </a:xfrm>
            <a:custGeom>
              <a:avLst/>
              <a:gdLst/>
              <a:ahLst/>
              <a:cxnLst/>
              <a:rect l="l" t="t" r="r" b="b"/>
              <a:pathLst>
                <a:path w="870" h="3426" extrusionOk="0">
                  <a:moveTo>
                    <a:pt x="785" y="85"/>
                  </a:moveTo>
                  <a:lnTo>
                    <a:pt x="785" y="3340"/>
                  </a:lnTo>
                  <a:lnTo>
                    <a:pt x="75" y="3340"/>
                  </a:lnTo>
                  <a:lnTo>
                    <a:pt x="75" y="85"/>
                  </a:lnTo>
                  <a:close/>
                  <a:moveTo>
                    <a:pt x="32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11" y="3425"/>
                    <a:pt x="32" y="3425"/>
                  </a:cubicBezTo>
                  <a:lnTo>
                    <a:pt x="827" y="3425"/>
                  </a:lnTo>
                  <a:cubicBezTo>
                    <a:pt x="84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49" y="0"/>
                    <a:pt x="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3451400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7" y="86"/>
                  </a:moveTo>
                  <a:lnTo>
                    <a:pt x="637" y="2928"/>
                  </a:lnTo>
                  <a:lnTo>
                    <a:pt x="75" y="2928"/>
                  </a:lnTo>
                  <a:lnTo>
                    <a:pt x="75" y="86"/>
                  </a:lnTo>
                  <a:close/>
                  <a:moveTo>
                    <a:pt x="33" y="1"/>
                  </a:moveTo>
                  <a:cubicBezTo>
                    <a:pt x="12" y="1"/>
                    <a:pt x="1" y="22"/>
                    <a:pt x="1" y="43"/>
                  </a:cubicBezTo>
                  <a:lnTo>
                    <a:pt x="1" y="2960"/>
                  </a:lnTo>
                  <a:cubicBezTo>
                    <a:pt x="1" y="2991"/>
                    <a:pt x="12" y="3002"/>
                    <a:pt x="33" y="3002"/>
                  </a:cubicBezTo>
                  <a:lnTo>
                    <a:pt x="679" y="3002"/>
                  </a:lnTo>
                  <a:cubicBezTo>
                    <a:pt x="701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3451400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37" y="75"/>
                  </a:moveTo>
                  <a:lnTo>
                    <a:pt x="637" y="223"/>
                  </a:lnTo>
                  <a:lnTo>
                    <a:pt x="75" y="223"/>
                  </a:lnTo>
                  <a:lnTo>
                    <a:pt x="75" y="75"/>
                  </a:lnTo>
                  <a:close/>
                  <a:moveTo>
                    <a:pt x="33" y="0"/>
                  </a:moveTo>
                  <a:cubicBezTo>
                    <a:pt x="12" y="0"/>
                    <a:pt x="1" y="11"/>
                    <a:pt x="1" y="42"/>
                  </a:cubicBezTo>
                  <a:lnTo>
                    <a:pt x="1" y="266"/>
                  </a:lnTo>
                  <a:cubicBezTo>
                    <a:pt x="1" y="287"/>
                    <a:pt x="12" y="308"/>
                    <a:pt x="33" y="308"/>
                  </a:cubicBezTo>
                  <a:lnTo>
                    <a:pt x="679" y="308"/>
                  </a:lnTo>
                  <a:cubicBezTo>
                    <a:pt x="701" y="308"/>
                    <a:pt x="722" y="287"/>
                    <a:pt x="722" y="266"/>
                  </a:cubicBezTo>
                  <a:lnTo>
                    <a:pt x="722" y="42"/>
                  </a:lnTo>
                  <a:cubicBezTo>
                    <a:pt x="722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3467300" y="775275"/>
              <a:ext cx="54650" cy="95750"/>
            </a:xfrm>
            <a:custGeom>
              <a:avLst/>
              <a:gdLst/>
              <a:ahLst/>
              <a:cxnLst/>
              <a:rect l="l" t="t" r="r" b="b"/>
              <a:pathLst>
                <a:path w="2186" h="3830" extrusionOk="0">
                  <a:moveTo>
                    <a:pt x="2101" y="85"/>
                  </a:moveTo>
                  <a:lnTo>
                    <a:pt x="2101" y="3744"/>
                  </a:lnTo>
                  <a:lnTo>
                    <a:pt x="86" y="3744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787"/>
                  </a:lnTo>
                  <a:cubicBezTo>
                    <a:pt x="1" y="3808"/>
                    <a:pt x="22" y="3829"/>
                    <a:pt x="43" y="3829"/>
                  </a:cubicBezTo>
                  <a:lnTo>
                    <a:pt x="2143" y="3829"/>
                  </a:lnTo>
                  <a:cubicBezTo>
                    <a:pt x="2164" y="3829"/>
                    <a:pt x="2186" y="3808"/>
                    <a:pt x="2186" y="3787"/>
                  </a:cubicBezTo>
                  <a:lnTo>
                    <a:pt x="2186" y="43"/>
                  </a:lnTo>
                  <a:cubicBezTo>
                    <a:pt x="2186" y="21"/>
                    <a:pt x="2164" y="0"/>
                    <a:pt x="2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3473150" y="780325"/>
              <a:ext cx="42725" cy="85650"/>
            </a:xfrm>
            <a:custGeom>
              <a:avLst/>
              <a:gdLst/>
              <a:ahLst/>
              <a:cxnLst/>
              <a:rect l="l" t="t" r="r" b="b"/>
              <a:pathLst>
                <a:path w="1709" h="3426" extrusionOk="0">
                  <a:moveTo>
                    <a:pt x="1633" y="85"/>
                  </a:moveTo>
                  <a:lnTo>
                    <a:pt x="1633" y="3340"/>
                  </a:lnTo>
                  <a:lnTo>
                    <a:pt x="85" y="334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21" y="3425"/>
                    <a:pt x="43" y="3425"/>
                  </a:cubicBezTo>
                  <a:lnTo>
                    <a:pt x="1666" y="3425"/>
                  </a:lnTo>
                  <a:cubicBezTo>
                    <a:pt x="1687" y="3425"/>
                    <a:pt x="1708" y="3404"/>
                    <a:pt x="1708" y="3383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3473150" y="820350"/>
              <a:ext cx="42725" cy="7175"/>
            </a:xfrm>
            <a:custGeom>
              <a:avLst/>
              <a:gdLst/>
              <a:ahLst/>
              <a:cxnLst/>
              <a:rect l="l" t="t" r="r" b="b"/>
              <a:pathLst>
                <a:path w="1709" h="287" extrusionOk="0">
                  <a:moveTo>
                    <a:pt x="1633" y="85"/>
                  </a:moveTo>
                  <a:lnTo>
                    <a:pt x="1633" y="202"/>
                  </a:lnTo>
                  <a:lnTo>
                    <a:pt x="85" y="202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1" y="0"/>
                    <a:pt x="0" y="21"/>
                    <a:pt x="0" y="43"/>
                  </a:cubicBezTo>
                  <a:lnTo>
                    <a:pt x="0" y="244"/>
                  </a:lnTo>
                  <a:cubicBezTo>
                    <a:pt x="0" y="266"/>
                    <a:pt x="21" y="287"/>
                    <a:pt x="43" y="287"/>
                  </a:cubicBezTo>
                  <a:lnTo>
                    <a:pt x="1666" y="287"/>
                  </a:lnTo>
                  <a:cubicBezTo>
                    <a:pt x="1687" y="287"/>
                    <a:pt x="1708" y="266"/>
                    <a:pt x="1708" y="244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3493575" y="781375"/>
              <a:ext cx="2150" cy="40050"/>
            </a:xfrm>
            <a:custGeom>
              <a:avLst/>
              <a:gdLst/>
              <a:ahLst/>
              <a:cxnLst/>
              <a:rect l="l" t="t" r="r" b="b"/>
              <a:pathLst>
                <a:path w="86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85" y="160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3357025" y="780325"/>
              <a:ext cx="21750" cy="85650"/>
            </a:xfrm>
            <a:custGeom>
              <a:avLst/>
              <a:gdLst/>
              <a:ahLst/>
              <a:cxnLst/>
              <a:rect l="l" t="t" r="r" b="b"/>
              <a:pathLst>
                <a:path w="870" h="3426" extrusionOk="0">
                  <a:moveTo>
                    <a:pt x="785" y="85"/>
                  </a:moveTo>
                  <a:lnTo>
                    <a:pt x="785" y="3340"/>
                  </a:lnTo>
                  <a:lnTo>
                    <a:pt x="75" y="3340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11" y="3425"/>
                    <a:pt x="43" y="3425"/>
                  </a:cubicBezTo>
                  <a:lnTo>
                    <a:pt x="827" y="3425"/>
                  </a:lnTo>
                  <a:cubicBezTo>
                    <a:pt x="84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49" y="0"/>
                    <a:pt x="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3357025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6" y="86"/>
                  </a:moveTo>
                  <a:lnTo>
                    <a:pt x="636" y="2928"/>
                  </a:lnTo>
                  <a:lnTo>
                    <a:pt x="75" y="2928"/>
                  </a:lnTo>
                  <a:lnTo>
                    <a:pt x="75" y="86"/>
                  </a:lnTo>
                  <a:close/>
                  <a:moveTo>
                    <a:pt x="43" y="1"/>
                  </a:moveTo>
                  <a:cubicBezTo>
                    <a:pt x="11" y="1"/>
                    <a:pt x="0" y="22"/>
                    <a:pt x="0" y="43"/>
                  </a:cubicBezTo>
                  <a:lnTo>
                    <a:pt x="0" y="2960"/>
                  </a:lnTo>
                  <a:cubicBezTo>
                    <a:pt x="0" y="2991"/>
                    <a:pt x="11" y="3002"/>
                    <a:pt x="43" y="3002"/>
                  </a:cubicBezTo>
                  <a:lnTo>
                    <a:pt x="679" y="3002"/>
                  </a:lnTo>
                  <a:cubicBezTo>
                    <a:pt x="700" y="3002"/>
                    <a:pt x="721" y="2991"/>
                    <a:pt x="721" y="2960"/>
                  </a:cubicBezTo>
                  <a:lnTo>
                    <a:pt x="721" y="43"/>
                  </a:lnTo>
                  <a:cubicBezTo>
                    <a:pt x="721" y="2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3357025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36" y="75"/>
                  </a:moveTo>
                  <a:lnTo>
                    <a:pt x="636" y="223"/>
                  </a:lnTo>
                  <a:lnTo>
                    <a:pt x="75" y="223"/>
                  </a:lnTo>
                  <a:lnTo>
                    <a:pt x="75" y="75"/>
                  </a:lnTo>
                  <a:close/>
                  <a:moveTo>
                    <a:pt x="43" y="0"/>
                  </a:moveTo>
                  <a:cubicBezTo>
                    <a:pt x="11" y="0"/>
                    <a:pt x="0" y="11"/>
                    <a:pt x="0" y="42"/>
                  </a:cubicBezTo>
                  <a:lnTo>
                    <a:pt x="0" y="266"/>
                  </a:lnTo>
                  <a:cubicBezTo>
                    <a:pt x="0" y="287"/>
                    <a:pt x="11" y="308"/>
                    <a:pt x="43" y="308"/>
                  </a:cubicBezTo>
                  <a:lnTo>
                    <a:pt x="679" y="308"/>
                  </a:lnTo>
                  <a:cubicBezTo>
                    <a:pt x="700" y="308"/>
                    <a:pt x="721" y="287"/>
                    <a:pt x="721" y="266"/>
                  </a:cubicBezTo>
                  <a:lnTo>
                    <a:pt x="721" y="42"/>
                  </a:lnTo>
                  <a:cubicBezTo>
                    <a:pt x="721" y="11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3284650" y="780325"/>
              <a:ext cx="21750" cy="85650"/>
            </a:xfrm>
            <a:custGeom>
              <a:avLst/>
              <a:gdLst/>
              <a:ahLst/>
              <a:cxnLst/>
              <a:rect l="l" t="t" r="r" b="b"/>
              <a:pathLst>
                <a:path w="870" h="3426" extrusionOk="0">
                  <a:moveTo>
                    <a:pt x="795" y="85"/>
                  </a:moveTo>
                  <a:lnTo>
                    <a:pt x="795" y="3340"/>
                  </a:lnTo>
                  <a:lnTo>
                    <a:pt x="85" y="334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0" y="21"/>
                    <a:pt x="0" y="43"/>
                  </a:cubicBezTo>
                  <a:lnTo>
                    <a:pt x="0" y="3383"/>
                  </a:lnTo>
                  <a:cubicBezTo>
                    <a:pt x="0" y="3404"/>
                    <a:pt x="22" y="3425"/>
                    <a:pt x="43" y="3425"/>
                  </a:cubicBezTo>
                  <a:lnTo>
                    <a:pt x="838" y="3425"/>
                  </a:lnTo>
                  <a:cubicBezTo>
                    <a:pt x="859" y="3425"/>
                    <a:pt x="870" y="3404"/>
                    <a:pt x="870" y="3383"/>
                  </a:cubicBezTo>
                  <a:lnTo>
                    <a:pt x="870" y="43"/>
                  </a:lnTo>
                  <a:cubicBezTo>
                    <a:pt x="870" y="21"/>
                    <a:pt x="859" y="0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3288350" y="78427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47" y="86"/>
                  </a:moveTo>
                  <a:lnTo>
                    <a:pt x="647" y="2928"/>
                  </a:lnTo>
                  <a:lnTo>
                    <a:pt x="86" y="2928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960"/>
                  </a:lnTo>
                  <a:cubicBezTo>
                    <a:pt x="1" y="2991"/>
                    <a:pt x="22" y="3002"/>
                    <a:pt x="43" y="3002"/>
                  </a:cubicBezTo>
                  <a:lnTo>
                    <a:pt x="690" y="3002"/>
                  </a:lnTo>
                  <a:cubicBezTo>
                    <a:pt x="711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11" y="1"/>
                    <a:pt x="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3288350" y="817700"/>
              <a:ext cx="18050" cy="7725"/>
            </a:xfrm>
            <a:custGeom>
              <a:avLst/>
              <a:gdLst/>
              <a:ahLst/>
              <a:cxnLst/>
              <a:rect l="l" t="t" r="r" b="b"/>
              <a:pathLst>
                <a:path w="722" h="309" extrusionOk="0">
                  <a:moveTo>
                    <a:pt x="647" y="75"/>
                  </a:moveTo>
                  <a:lnTo>
                    <a:pt x="647" y="223"/>
                  </a:lnTo>
                  <a:lnTo>
                    <a:pt x="86" y="223"/>
                  </a:lnTo>
                  <a:lnTo>
                    <a:pt x="86" y="75"/>
                  </a:lnTo>
                  <a:close/>
                  <a:moveTo>
                    <a:pt x="43" y="0"/>
                  </a:moveTo>
                  <a:cubicBezTo>
                    <a:pt x="22" y="0"/>
                    <a:pt x="1" y="11"/>
                    <a:pt x="1" y="42"/>
                  </a:cubicBezTo>
                  <a:lnTo>
                    <a:pt x="1" y="266"/>
                  </a:lnTo>
                  <a:cubicBezTo>
                    <a:pt x="1" y="287"/>
                    <a:pt x="22" y="308"/>
                    <a:pt x="43" y="308"/>
                  </a:cubicBezTo>
                  <a:lnTo>
                    <a:pt x="690" y="308"/>
                  </a:lnTo>
                  <a:cubicBezTo>
                    <a:pt x="711" y="308"/>
                    <a:pt x="722" y="287"/>
                    <a:pt x="722" y="266"/>
                  </a:cubicBezTo>
                  <a:lnTo>
                    <a:pt x="722" y="42"/>
                  </a:lnTo>
                  <a:cubicBezTo>
                    <a:pt x="722" y="11"/>
                    <a:pt x="711" y="0"/>
                    <a:pt x="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3304525" y="775275"/>
              <a:ext cx="54375" cy="95750"/>
            </a:xfrm>
            <a:custGeom>
              <a:avLst/>
              <a:gdLst/>
              <a:ahLst/>
              <a:cxnLst/>
              <a:rect l="l" t="t" r="r" b="b"/>
              <a:pathLst>
                <a:path w="2175" h="3830" extrusionOk="0">
                  <a:moveTo>
                    <a:pt x="2100" y="85"/>
                  </a:moveTo>
                  <a:lnTo>
                    <a:pt x="2100" y="3744"/>
                  </a:lnTo>
                  <a:lnTo>
                    <a:pt x="75" y="3744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787"/>
                  </a:lnTo>
                  <a:cubicBezTo>
                    <a:pt x="0" y="3808"/>
                    <a:pt x="11" y="3829"/>
                    <a:pt x="43" y="3829"/>
                  </a:cubicBezTo>
                  <a:lnTo>
                    <a:pt x="2143" y="3829"/>
                  </a:lnTo>
                  <a:cubicBezTo>
                    <a:pt x="2164" y="3829"/>
                    <a:pt x="2175" y="3808"/>
                    <a:pt x="2175" y="3787"/>
                  </a:cubicBezTo>
                  <a:lnTo>
                    <a:pt x="2175" y="43"/>
                  </a:lnTo>
                  <a:cubicBezTo>
                    <a:pt x="2175" y="21"/>
                    <a:pt x="2164" y="0"/>
                    <a:pt x="2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3310350" y="780325"/>
              <a:ext cx="42725" cy="85650"/>
            </a:xfrm>
            <a:custGeom>
              <a:avLst/>
              <a:gdLst/>
              <a:ahLst/>
              <a:cxnLst/>
              <a:rect l="l" t="t" r="r" b="b"/>
              <a:pathLst>
                <a:path w="1709" h="3426" extrusionOk="0">
                  <a:moveTo>
                    <a:pt x="1624" y="85"/>
                  </a:moveTo>
                  <a:lnTo>
                    <a:pt x="1624" y="3340"/>
                  </a:lnTo>
                  <a:lnTo>
                    <a:pt x="85" y="334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383"/>
                  </a:lnTo>
                  <a:cubicBezTo>
                    <a:pt x="1" y="3404"/>
                    <a:pt x="22" y="3425"/>
                    <a:pt x="43" y="3425"/>
                  </a:cubicBezTo>
                  <a:lnTo>
                    <a:pt x="1666" y="3425"/>
                  </a:lnTo>
                  <a:cubicBezTo>
                    <a:pt x="1687" y="3425"/>
                    <a:pt x="1708" y="3404"/>
                    <a:pt x="1708" y="3383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3310350" y="820350"/>
              <a:ext cx="42725" cy="7175"/>
            </a:xfrm>
            <a:custGeom>
              <a:avLst/>
              <a:gdLst/>
              <a:ahLst/>
              <a:cxnLst/>
              <a:rect l="l" t="t" r="r" b="b"/>
              <a:pathLst>
                <a:path w="1709" h="287" extrusionOk="0">
                  <a:moveTo>
                    <a:pt x="1624" y="85"/>
                  </a:moveTo>
                  <a:lnTo>
                    <a:pt x="1624" y="202"/>
                  </a:lnTo>
                  <a:lnTo>
                    <a:pt x="85" y="202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244"/>
                  </a:lnTo>
                  <a:cubicBezTo>
                    <a:pt x="1" y="266"/>
                    <a:pt x="22" y="287"/>
                    <a:pt x="43" y="287"/>
                  </a:cubicBezTo>
                  <a:lnTo>
                    <a:pt x="1666" y="287"/>
                  </a:lnTo>
                  <a:cubicBezTo>
                    <a:pt x="1687" y="287"/>
                    <a:pt x="1708" y="266"/>
                    <a:pt x="1708" y="244"/>
                  </a:cubicBezTo>
                  <a:lnTo>
                    <a:pt x="1708" y="43"/>
                  </a:lnTo>
                  <a:cubicBezTo>
                    <a:pt x="1708" y="21"/>
                    <a:pt x="1687" y="0"/>
                    <a:pt x="1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3330775" y="781375"/>
              <a:ext cx="1875" cy="40050"/>
            </a:xfrm>
            <a:custGeom>
              <a:avLst/>
              <a:gdLst/>
              <a:ahLst/>
              <a:cxnLst/>
              <a:rect l="l" t="t" r="r" b="b"/>
              <a:pathLst>
                <a:path w="75" h="1602" extrusionOk="0">
                  <a:moveTo>
                    <a:pt x="1" y="1"/>
                  </a:moveTo>
                  <a:lnTo>
                    <a:pt x="1" y="1602"/>
                  </a:lnTo>
                  <a:lnTo>
                    <a:pt x="74" y="1602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3595625" y="746900"/>
              <a:ext cx="36100" cy="8525"/>
            </a:xfrm>
            <a:custGeom>
              <a:avLst/>
              <a:gdLst/>
              <a:ahLst/>
              <a:cxnLst/>
              <a:rect l="l" t="t" r="r" b="b"/>
              <a:pathLst>
                <a:path w="1444" h="341" extrusionOk="0">
                  <a:moveTo>
                    <a:pt x="1273" y="86"/>
                  </a:moveTo>
                  <a:cubicBezTo>
                    <a:pt x="1316" y="86"/>
                    <a:pt x="1358" y="128"/>
                    <a:pt x="1358" y="171"/>
                  </a:cubicBezTo>
                  <a:cubicBezTo>
                    <a:pt x="1358" y="223"/>
                    <a:pt x="1316" y="255"/>
                    <a:pt x="1273" y="255"/>
                  </a:cubicBezTo>
                  <a:lnTo>
                    <a:pt x="171" y="255"/>
                  </a:lnTo>
                  <a:cubicBezTo>
                    <a:pt x="118" y="255"/>
                    <a:pt x="86" y="223"/>
                    <a:pt x="86" y="171"/>
                  </a:cubicBezTo>
                  <a:cubicBezTo>
                    <a:pt x="86" y="128"/>
                    <a:pt x="118" y="86"/>
                    <a:pt x="171" y="86"/>
                  </a:cubicBezTo>
                  <a:close/>
                  <a:moveTo>
                    <a:pt x="171" y="1"/>
                  </a:moveTo>
                  <a:cubicBezTo>
                    <a:pt x="75" y="1"/>
                    <a:pt x="1" y="75"/>
                    <a:pt x="1" y="171"/>
                  </a:cubicBezTo>
                  <a:cubicBezTo>
                    <a:pt x="1" y="266"/>
                    <a:pt x="75" y="340"/>
                    <a:pt x="171" y="340"/>
                  </a:cubicBezTo>
                  <a:lnTo>
                    <a:pt x="1273" y="340"/>
                  </a:lnTo>
                  <a:cubicBezTo>
                    <a:pt x="1369" y="340"/>
                    <a:pt x="1443" y="266"/>
                    <a:pt x="1443" y="171"/>
                  </a:cubicBezTo>
                  <a:cubicBezTo>
                    <a:pt x="1443" y="75"/>
                    <a:pt x="1369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3595625" y="753275"/>
              <a:ext cx="36100" cy="109775"/>
            </a:xfrm>
            <a:custGeom>
              <a:avLst/>
              <a:gdLst/>
              <a:ahLst/>
              <a:cxnLst/>
              <a:rect l="l" t="t" r="r" b="b"/>
              <a:pathLst>
                <a:path w="1444" h="4391" extrusionOk="0">
                  <a:moveTo>
                    <a:pt x="1125" y="85"/>
                  </a:moveTo>
                  <a:lnTo>
                    <a:pt x="1358" y="4306"/>
                  </a:lnTo>
                  <a:lnTo>
                    <a:pt x="86" y="4306"/>
                  </a:lnTo>
                  <a:lnTo>
                    <a:pt x="319" y="85"/>
                  </a:lnTo>
                  <a:close/>
                  <a:moveTo>
                    <a:pt x="277" y="0"/>
                  </a:moveTo>
                  <a:cubicBezTo>
                    <a:pt x="255" y="0"/>
                    <a:pt x="234" y="22"/>
                    <a:pt x="234" y="43"/>
                  </a:cubicBezTo>
                  <a:lnTo>
                    <a:pt x="1" y="4349"/>
                  </a:lnTo>
                  <a:cubicBezTo>
                    <a:pt x="1" y="4359"/>
                    <a:pt x="12" y="4370"/>
                    <a:pt x="12" y="4380"/>
                  </a:cubicBezTo>
                  <a:cubicBezTo>
                    <a:pt x="22" y="4380"/>
                    <a:pt x="33" y="4391"/>
                    <a:pt x="43" y="4391"/>
                  </a:cubicBezTo>
                  <a:lnTo>
                    <a:pt x="1401" y="4391"/>
                  </a:lnTo>
                  <a:cubicBezTo>
                    <a:pt x="1412" y="4391"/>
                    <a:pt x="1422" y="4380"/>
                    <a:pt x="1422" y="4380"/>
                  </a:cubicBezTo>
                  <a:cubicBezTo>
                    <a:pt x="1433" y="4370"/>
                    <a:pt x="1443" y="4359"/>
                    <a:pt x="1443" y="4349"/>
                  </a:cubicBezTo>
                  <a:lnTo>
                    <a:pt x="1200" y="43"/>
                  </a:lnTo>
                  <a:cubicBezTo>
                    <a:pt x="1200" y="22"/>
                    <a:pt x="1189" y="0"/>
                    <a:pt x="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3588200" y="860925"/>
              <a:ext cx="50675" cy="9825"/>
            </a:xfrm>
            <a:custGeom>
              <a:avLst/>
              <a:gdLst/>
              <a:ahLst/>
              <a:cxnLst/>
              <a:rect l="l" t="t" r="r" b="b"/>
              <a:pathLst>
                <a:path w="2027" h="393" extrusionOk="0">
                  <a:moveTo>
                    <a:pt x="1867" y="85"/>
                  </a:moveTo>
                  <a:cubicBezTo>
                    <a:pt x="1910" y="85"/>
                    <a:pt x="1952" y="116"/>
                    <a:pt x="1952" y="170"/>
                  </a:cubicBezTo>
                  <a:lnTo>
                    <a:pt x="1952" y="222"/>
                  </a:lnTo>
                  <a:cubicBezTo>
                    <a:pt x="1952" y="276"/>
                    <a:pt x="1910" y="307"/>
                    <a:pt x="1867" y="307"/>
                  </a:cubicBezTo>
                  <a:lnTo>
                    <a:pt x="171" y="307"/>
                  </a:lnTo>
                  <a:cubicBezTo>
                    <a:pt x="128" y="307"/>
                    <a:pt x="86" y="276"/>
                    <a:pt x="86" y="222"/>
                  </a:cubicBezTo>
                  <a:lnTo>
                    <a:pt x="86" y="170"/>
                  </a:lnTo>
                  <a:cubicBezTo>
                    <a:pt x="86" y="116"/>
                    <a:pt x="128" y="85"/>
                    <a:pt x="171" y="85"/>
                  </a:cubicBezTo>
                  <a:close/>
                  <a:moveTo>
                    <a:pt x="171" y="0"/>
                  </a:moveTo>
                  <a:cubicBezTo>
                    <a:pt x="76" y="0"/>
                    <a:pt x="1" y="74"/>
                    <a:pt x="1" y="170"/>
                  </a:cubicBezTo>
                  <a:lnTo>
                    <a:pt x="1" y="222"/>
                  </a:lnTo>
                  <a:cubicBezTo>
                    <a:pt x="1" y="318"/>
                    <a:pt x="76" y="392"/>
                    <a:pt x="171" y="392"/>
                  </a:cubicBezTo>
                  <a:lnTo>
                    <a:pt x="1867" y="392"/>
                  </a:lnTo>
                  <a:cubicBezTo>
                    <a:pt x="1952" y="392"/>
                    <a:pt x="2027" y="318"/>
                    <a:pt x="2027" y="222"/>
                  </a:cubicBezTo>
                  <a:lnTo>
                    <a:pt x="2027" y="170"/>
                  </a:lnTo>
                  <a:cubicBezTo>
                    <a:pt x="2027" y="74"/>
                    <a:pt x="1952" y="0"/>
                    <a:pt x="1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3593800" y="868600"/>
              <a:ext cx="39500" cy="104750"/>
            </a:xfrm>
            <a:custGeom>
              <a:avLst/>
              <a:gdLst/>
              <a:ahLst/>
              <a:cxnLst/>
              <a:rect l="l" t="t" r="r" b="b"/>
              <a:pathLst>
                <a:path w="1580" h="4190" extrusionOk="0">
                  <a:moveTo>
                    <a:pt x="1506" y="85"/>
                  </a:moveTo>
                  <a:lnTo>
                    <a:pt x="1506" y="4115"/>
                  </a:lnTo>
                  <a:lnTo>
                    <a:pt x="85" y="4115"/>
                  </a:lnTo>
                  <a:lnTo>
                    <a:pt x="85" y="85"/>
                  </a:lnTo>
                  <a:close/>
                  <a:moveTo>
                    <a:pt x="42" y="0"/>
                  </a:moveTo>
                  <a:cubicBezTo>
                    <a:pt x="21" y="0"/>
                    <a:pt x="0" y="21"/>
                    <a:pt x="0" y="43"/>
                  </a:cubicBezTo>
                  <a:lnTo>
                    <a:pt x="0" y="4147"/>
                  </a:lnTo>
                  <a:cubicBezTo>
                    <a:pt x="0" y="4169"/>
                    <a:pt x="21" y="4190"/>
                    <a:pt x="42" y="4190"/>
                  </a:cubicBezTo>
                  <a:lnTo>
                    <a:pt x="1548" y="4190"/>
                  </a:lnTo>
                  <a:cubicBezTo>
                    <a:pt x="1570" y="4190"/>
                    <a:pt x="1580" y="4169"/>
                    <a:pt x="1580" y="4147"/>
                  </a:cubicBezTo>
                  <a:lnTo>
                    <a:pt x="1580" y="43"/>
                  </a:lnTo>
                  <a:cubicBezTo>
                    <a:pt x="1580" y="21"/>
                    <a:pt x="1570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3593800" y="868600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85"/>
                  </a:moveTo>
                  <a:lnTo>
                    <a:pt x="1018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92" y="594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3619250" y="868600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4" y="520"/>
                  </a:lnTo>
                  <a:lnTo>
                    <a:pt x="74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562" y="59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3606250" y="881600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74"/>
                  </a:moveTo>
                  <a:lnTo>
                    <a:pt x="1008" y="509"/>
                  </a:lnTo>
                  <a:lnTo>
                    <a:pt x="75" y="509"/>
                  </a:lnTo>
                  <a:lnTo>
                    <a:pt x="75" y="74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3593800" y="881600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74"/>
                  </a:moveTo>
                  <a:lnTo>
                    <a:pt x="498" y="509"/>
                  </a:lnTo>
                  <a:lnTo>
                    <a:pt x="85" y="509"/>
                  </a:lnTo>
                  <a:lnTo>
                    <a:pt x="85" y="74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3593800" y="894325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85"/>
                  </a:moveTo>
                  <a:lnTo>
                    <a:pt x="1018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92" y="594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3619250" y="894325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4" y="520"/>
                  </a:lnTo>
                  <a:lnTo>
                    <a:pt x="74" y="85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562" y="59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3606250" y="907300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75"/>
                  </a:moveTo>
                  <a:lnTo>
                    <a:pt x="1008" y="510"/>
                  </a:lnTo>
                  <a:lnTo>
                    <a:pt x="75" y="510"/>
                  </a:lnTo>
                  <a:lnTo>
                    <a:pt x="75" y="75"/>
                  </a:lnTo>
                  <a:close/>
                  <a:moveTo>
                    <a:pt x="0" y="1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3593800" y="907300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75"/>
                  </a:moveTo>
                  <a:lnTo>
                    <a:pt x="498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0" y="1"/>
                  </a:moveTo>
                  <a:lnTo>
                    <a:pt x="0" y="594"/>
                  </a:lnTo>
                  <a:lnTo>
                    <a:pt x="573" y="5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3593800" y="920025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85"/>
                  </a:moveTo>
                  <a:lnTo>
                    <a:pt x="1018" y="510"/>
                  </a:lnTo>
                  <a:lnTo>
                    <a:pt x="85" y="510"/>
                  </a:lnTo>
                  <a:lnTo>
                    <a:pt x="85" y="8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3619250" y="920025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85"/>
                  </a:moveTo>
                  <a:lnTo>
                    <a:pt x="488" y="510"/>
                  </a:lnTo>
                  <a:lnTo>
                    <a:pt x="74" y="510"/>
                  </a:lnTo>
                  <a:lnTo>
                    <a:pt x="74" y="8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62" y="595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3606250" y="932750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86"/>
                  </a:moveTo>
                  <a:lnTo>
                    <a:pt x="1008" y="521"/>
                  </a:lnTo>
                  <a:lnTo>
                    <a:pt x="75" y="521"/>
                  </a:lnTo>
                  <a:lnTo>
                    <a:pt x="7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3593800" y="932750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86"/>
                  </a:moveTo>
                  <a:lnTo>
                    <a:pt x="498" y="521"/>
                  </a:lnTo>
                  <a:lnTo>
                    <a:pt x="85" y="521"/>
                  </a:lnTo>
                  <a:lnTo>
                    <a:pt x="8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3593800" y="945750"/>
              <a:ext cx="27300" cy="14875"/>
            </a:xfrm>
            <a:custGeom>
              <a:avLst/>
              <a:gdLst/>
              <a:ahLst/>
              <a:cxnLst/>
              <a:rect l="l" t="t" r="r" b="b"/>
              <a:pathLst>
                <a:path w="1092" h="595" extrusionOk="0">
                  <a:moveTo>
                    <a:pt x="1018" y="75"/>
                  </a:moveTo>
                  <a:lnTo>
                    <a:pt x="1018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3619250" y="945750"/>
              <a:ext cx="14050" cy="14875"/>
            </a:xfrm>
            <a:custGeom>
              <a:avLst/>
              <a:gdLst/>
              <a:ahLst/>
              <a:cxnLst/>
              <a:rect l="l" t="t" r="r" b="b"/>
              <a:pathLst>
                <a:path w="562" h="595" extrusionOk="0">
                  <a:moveTo>
                    <a:pt x="488" y="75"/>
                  </a:moveTo>
                  <a:lnTo>
                    <a:pt x="488" y="510"/>
                  </a:lnTo>
                  <a:lnTo>
                    <a:pt x="74" y="510"/>
                  </a:lnTo>
                  <a:lnTo>
                    <a:pt x="74" y="75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62" y="595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3606250" y="958475"/>
              <a:ext cx="27050" cy="14875"/>
            </a:xfrm>
            <a:custGeom>
              <a:avLst/>
              <a:gdLst/>
              <a:ahLst/>
              <a:cxnLst/>
              <a:rect l="l" t="t" r="r" b="b"/>
              <a:pathLst>
                <a:path w="1082" h="595" extrusionOk="0">
                  <a:moveTo>
                    <a:pt x="1008" y="86"/>
                  </a:moveTo>
                  <a:lnTo>
                    <a:pt x="1008" y="520"/>
                  </a:lnTo>
                  <a:lnTo>
                    <a:pt x="75" y="520"/>
                  </a:lnTo>
                  <a:lnTo>
                    <a:pt x="7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3593800" y="958475"/>
              <a:ext cx="14325" cy="14875"/>
            </a:xfrm>
            <a:custGeom>
              <a:avLst/>
              <a:gdLst/>
              <a:ahLst/>
              <a:cxnLst/>
              <a:rect l="l" t="t" r="r" b="b"/>
              <a:pathLst>
                <a:path w="573" h="595" extrusionOk="0">
                  <a:moveTo>
                    <a:pt x="498" y="86"/>
                  </a:moveTo>
                  <a:lnTo>
                    <a:pt x="498" y="520"/>
                  </a:lnTo>
                  <a:lnTo>
                    <a:pt x="85" y="520"/>
                  </a:lnTo>
                  <a:lnTo>
                    <a:pt x="85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3765600" y="746900"/>
              <a:ext cx="36075" cy="8525"/>
            </a:xfrm>
            <a:custGeom>
              <a:avLst/>
              <a:gdLst/>
              <a:ahLst/>
              <a:cxnLst/>
              <a:rect l="l" t="t" r="r" b="b"/>
              <a:pathLst>
                <a:path w="1443" h="341" extrusionOk="0">
                  <a:moveTo>
                    <a:pt x="1273" y="86"/>
                  </a:moveTo>
                  <a:cubicBezTo>
                    <a:pt x="1315" y="86"/>
                    <a:pt x="1358" y="128"/>
                    <a:pt x="1358" y="171"/>
                  </a:cubicBezTo>
                  <a:cubicBezTo>
                    <a:pt x="1358" y="223"/>
                    <a:pt x="1315" y="255"/>
                    <a:pt x="1273" y="255"/>
                  </a:cubicBezTo>
                  <a:lnTo>
                    <a:pt x="170" y="255"/>
                  </a:lnTo>
                  <a:cubicBezTo>
                    <a:pt x="116" y="255"/>
                    <a:pt x="85" y="223"/>
                    <a:pt x="85" y="171"/>
                  </a:cubicBezTo>
                  <a:cubicBezTo>
                    <a:pt x="85" y="128"/>
                    <a:pt x="116" y="86"/>
                    <a:pt x="170" y="86"/>
                  </a:cubicBezTo>
                  <a:close/>
                  <a:moveTo>
                    <a:pt x="170" y="1"/>
                  </a:moveTo>
                  <a:cubicBezTo>
                    <a:pt x="74" y="1"/>
                    <a:pt x="0" y="75"/>
                    <a:pt x="0" y="171"/>
                  </a:cubicBezTo>
                  <a:cubicBezTo>
                    <a:pt x="0" y="266"/>
                    <a:pt x="74" y="340"/>
                    <a:pt x="170" y="340"/>
                  </a:cubicBezTo>
                  <a:lnTo>
                    <a:pt x="1273" y="340"/>
                  </a:lnTo>
                  <a:cubicBezTo>
                    <a:pt x="1368" y="340"/>
                    <a:pt x="1443" y="266"/>
                    <a:pt x="1443" y="171"/>
                  </a:cubicBezTo>
                  <a:cubicBezTo>
                    <a:pt x="1443" y="75"/>
                    <a:pt x="1368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3765600" y="753275"/>
              <a:ext cx="36075" cy="109775"/>
            </a:xfrm>
            <a:custGeom>
              <a:avLst/>
              <a:gdLst/>
              <a:ahLst/>
              <a:cxnLst/>
              <a:rect l="l" t="t" r="r" b="b"/>
              <a:pathLst>
                <a:path w="1443" h="4391" extrusionOk="0">
                  <a:moveTo>
                    <a:pt x="1124" y="85"/>
                  </a:moveTo>
                  <a:lnTo>
                    <a:pt x="1358" y="4306"/>
                  </a:lnTo>
                  <a:lnTo>
                    <a:pt x="85" y="4306"/>
                  </a:lnTo>
                  <a:lnTo>
                    <a:pt x="318" y="85"/>
                  </a:lnTo>
                  <a:close/>
                  <a:moveTo>
                    <a:pt x="276" y="0"/>
                  </a:moveTo>
                  <a:cubicBezTo>
                    <a:pt x="255" y="0"/>
                    <a:pt x="234" y="22"/>
                    <a:pt x="234" y="43"/>
                  </a:cubicBezTo>
                  <a:lnTo>
                    <a:pt x="0" y="4349"/>
                  </a:lnTo>
                  <a:cubicBezTo>
                    <a:pt x="0" y="4359"/>
                    <a:pt x="10" y="4370"/>
                    <a:pt x="10" y="4380"/>
                  </a:cubicBezTo>
                  <a:cubicBezTo>
                    <a:pt x="21" y="4380"/>
                    <a:pt x="32" y="4391"/>
                    <a:pt x="43" y="4391"/>
                  </a:cubicBezTo>
                  <a:lnTo>
                    <a:pt x="1400" y="4391"/>
                  </a:lnTo>
                  <a:cubicBezTo>
                    <a:pt x="1410" y="4391"/>
                    <a:pt x="1421" y="4380"/>
                    <a:pt x="1421" y="4380"/>
                  </a:cubicBezTo>
                  <a:cubicBezTo>
                    <a:pt x="1431" y="4370"/>
                    <a:pt x="1443" y="4359"/>
                    <a:pt x="1431" y="4349"/>
                  </a:cubicBezTo>
                  <a:lnTo>
                    <a:pt x="1198" y="43"/>
                  </a:lnTo>
                  <a:cubicBezTo>
                    <a:pt x="1198" y="22"/>
                    <a:pt x="1188" y="0"/>
                    <a:pt x="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3758175" y="860925"/>
              <a:ext cx="50650" cy="9825"/>
            </a:xfrm>
            <a:custGeom>
              <a:avLst/>
              <a:gdLst/>
              <a:ahLst/>
              <a:cxnLst/>
              <a:rect l="l" t="t" r="r" b="b"/>
              <a:pathLst>
                <a:path w="2026" h="393" extrusionOk="0">
                  <a:moveTo>
                    <a:pt x="1867" y="85"/>
                  </a:moveTo>
                  <a:cubicBezTo>
                    <a:pt x="1909" y="85"/>
                    <a:pt x="1952" y="116"/>
                    <a:pt x="1952" y="170"/>
                  </a:cubicBezTo>
                  <a:lnTo>
                    <a:pt x="1952" y="222"/>
                  </a:lnTo>
                  <a:cubicBezTo>
                    <a:pt x="1952" y="276"/>
                    <a:pt x="1909" y="307"/>
                    <a:pt x="1867" y="307"/>
                  </a:cubicBezTo>
                  <a:lnTo>
                    <a:pt x="170" y="307"/>
                  </a:lnTo>
                  <a:cubicBezTo>
                    <a:pt x="128" y="307"/>
                    <a:pt x="85" y="276"/>
                    <a:pt x="85" y="222"/>
                  </a:cubicBezTo>
                  <a:lnTo>
                    <a:pt x="85" y="170"/>
                  </a:lnTo>
                  <a:cubicBezTo>
                    <a:pt x="85" y="116"/>
                    <a:pt x="128" y="85"/>
                    <a:pt x="170" y="85"/>
                  </a:cubicBezTo>
                  <a:close/>
                  <a:moveTo>
                    <a:pt x="170" y="0"/>
                  </a:moveTo>
                  <a:cubicBezTo>
                    <a:pt x="74" y="0"/>
                    <a:pt x="0" y="74"/>
                    <a:pt x="0" y="170"/>
                  </a:cubicBezTo>
                  <a:lnTo>
                    <a:pt x="0" y="222"/>
                  </a:lnTo>
                  <a:cubicBezTo>
                    <a:pt x="0" y="318"/>
                    <a:pt x="74" y="392"/>
                    <a:pt x="170" y="392"/>
                  </a:cubicBezTo>
                  <a:lnTo>
                    <a:pt x="1867" y="392"/>
                  </a:lnTo>
                  <a:cubicBezTo>
                    <a:pt x="1952" y="392"/>
                    <a:pt x="2025" y="318"/>
                    <a:pt x="2025" y="222"/>
                  </a:cubicBezTo>
                  <a:lnTo>
                    <a:pt x="2025" y="170"/>
                  </a:lnTo>
                  <a:cubicBezTo>
                    <a:pt x="2025" y="74"/>
                    <a:pt x="1952" y="0"/>
                    <a:pt x="1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3763725" y="868600"/>
              <a:ext cx="39550" cy="104750"/>
            </a:xfrm>
            <a:custGeom>
              <a:avLst/>
              <a:gdLst/>
              <a:ahLst/>
              <a:cxnLst/>
              <a:rect l="l" t="t" r="r" b="b"/>
              <a:pathLst>
                <a:path w="1582" h="4190" extrusionOk="0">
                  <a:moveTo>
                    <a:pt x="1506" y="85"/>
                  </a:moveTo>
                  <a:lnTo>
                    <a:pt x="1506" y="4115"/>
                  </a:lnTo>
                  <a:lnTo>
                    <a:pt x="85" y="4115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4147"/>
                  </a:lnTo>
                  <a:cubicBezTo>
                    <a:pt x="1" y="4169"/>
                    <a:pt x="22" y="4190"/>
                    <a:pt x="43" y="4190"/>
                  </a:cubicBezTo>
                  <a:lnTo>
                    <a:pt x="1549" y="4190"/>
                  </a:lnTo>
                  <a:cubicBezTo>
                    <a:pt x="1570" y="4190"/>
                    <a:pt x="1581" y="4169"/>
                    <a:pt x="1581" y="4147"/>
                  </a:cubicBezTo>
                  <a:lnTo>
                    <a:pt x="1581" y="43"/>
                  </a:lnTo>
                  <a:cubicBezTo>
                    <a:pt x="1581" y="21"/>
                    <a:pt x="1570" y="0"/>
                    <a:pt x="1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3763725" y="86860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3789175" y="868600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63" y="59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3776200" y="881600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74"/>
                  </a:moveTo>
                  <a:lnTo>
                    <a:pt x="1007" y="509"/>
                  </a:lnTo>
                  <a:lnTo>
                    <a:pt x="74" y="509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3763725" y="8816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74"/>
                  </a:moveTo>
                  <a:lnTo>
                    <a:pt x="499" y="509"/>
                  </a:lnTo>
                  <a:lnTo>
                    <a:pt x="85" y="509"/>
                  </a:lnTo>
                  <a:lnTo>
                    <a:pt x="85" y="74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3763725" y="8943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3789175" y="894325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85"/>
                  </a:moveTo>
                  <a:lnTo>
                    <a:pt x="488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63" y="59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3776200" y="907300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75"/>
                  </a:moveTo>
                  <a:lnTo>
                    <a:pt x="1007" y="510"/>
                  </a:lnTo>
                  <a:lnTo>
                    <a:pt x="74" y="510"/>
                  </a:lnTo>
                  <a:lnTo>
                    <a:pt x="74" y="75"/>
                  </a:lnTo>
                  <a:close/>
                  <a:moveTo>
                    <a:pt x="0" y="1"/>
                  </a:moveTo>
                  <a:lnTo>
                    <a:pt x="0" y="594"/>
                  </a:lnTo>
                  <a:lnTo>
                    <a:pt x="1082" y="594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3763725" y="9073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75"/>
                  </a:moveTo>
                  <a:lnTo>
                    <a:pt x="499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3763725" y="9200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3789175" y="920025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85"/>
                  </a:moveTo>
                  <a:lnTo>
                    <a:pt x="488" y="510"/>
                  </a:lnTo>
                  <a:lnTo>
                    <a:pt x="75" y="510"/>
                  </a:lnTo>
                  <a:lnTo>
                    <a:pt x="7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63" y="595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3776200" y="932750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86"/>
                  </a:moveTo>
                  <a:lnTo>
                    <a:pt x="1007" y="521"/>
                  </a:lnTo>
                  <a:lnTo>
                    <a:pt x="74" y="521"/>
                  </a:lnTo>
                  <a:lnTo>
                    <a:pt x="74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3763725" y="93275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86"/>
                  </a:moveTo>
                  <a:lnTo>
                    <a:pt x="499" y="521"/>
                  </a:lnTo>
                  <a:lnTo>
                    <a:pt x="85" y="521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763725" y="94575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7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3789175" y="945750"/>
              <a:ext cx="14100" cy="14875"/>
            </a:xfrm>
            <a:custGeom>
              <a:avLst/>
              <a:gdLst/>
              <a:ahLst/>
              <a:cxnLst/>
              <a:rect l="l" t="t" r="r" b="b"/>
              <a:pathLst>
                <a:path w="564" h="595" extrusionOk="0">
                  <a:moveTo>
                    <a:pt x="488" y="75"/>
                  </a:moveTo>
                  <a:lnTo>
                    <a:pt x="488" y="510"/>
                  </a:lnTo>
                  <a:lnTo>
                    <a:pt x="75" y="510"/>
                  </a:lnTo>
                  <a:lnTo>
                    <a:pt x="7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63" y="595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3776200" y="958475"/>
              <a:ext cx="27075" cy="14875"/>
            </a:xfrm>
            <a:custGeom>
              <a:avLst/>
              <a:gdLst/>
              <a:ahLst/>
              <a:cxnLst/>
              <a:rect l="l" t="t" r="r" b="b"/>
              <a:pathLst>
                <a:path w="1083" h="595" extrusionOk="0">
                  <a:moveTo>
                    <a:pt x="1007" y="86"/>
                  </a:moveTo>
                  <a:lnTo>
                    <a:pt x="1007" y="520"/>
                  </a:lnTo>
                  <a:lnTo>
                    <a:pt x="74" y="520"/>
                  </a:lnTo>
                  <a:lnTo>
                    <a:pt x="74" y="86"/>
                  </a:lnTo>
                  <a:close/>
                  <a:moveTo>
                    <a:pt x="0" y="1"/>
                  </a:moveTo>
                  <a:lnTo>
                    <a:pt x="0" y="595"/>
                  </a:lnTo>
                  <a:lnTo>
                    <a:pt x="1082" y="595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3763725" y="95847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99" y="86"/>
                  </a:moveTo>
                  <a:lnTo>
                    <a:pt x="499" y="520"/>
                  </a:lnTo>
                  <a:lnTo>
                    <a:pt x="85" y="520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4015350" y="746900"/>
              <a:ext cx="36075" cy="8525"/>
            </a:xfrm>
            <a:custGeom>
              <a:avLst/>
              <a:gdLst/>
              <a:ahLst/>
              <a:cxnLst/>
              <a:rect l="l" t="t" r="r" b="b"/>
              <a:pathLst>
                <a:path w="1443" h="341" extrusionOk="0">
                  <a:moveTo>
                    <a:pt x="1273" y="86"/>
                  </a:moveTo>
                  <a:cubicBezTo>
                    <a:pt x="1326" y="86"/>
                    <a:pt x="1358" y="128"/>
                    <a:pt x="1358" y="171"/>
                  </a:cubicBezTo>
                  <a:cubicBezTo>
                    <a:pt x="1358" y="223"/>
                    <a:pt x="1326" y="255"/>
                    <a:pt x="1273" y="255"/>
                  </a:cubicBezTo>
                  <a:lnTo>
                    <a:pt x="170" y="255"/>
                  </a:lnTo>
                  <a:cubicBezTo>
                    <a:pt x="117" y="255"/>
                    <a:pt x="85" y="223"/>
                    <a:pt x="85" y="171"/>
                  </a:cubicBezTo>
                  <a:cubicBezTo>
                    <a:pt x="85" y="128"/>
                    <a:pt x="117" y="86"/>
                    <a:pt x="170" y="86"/>
                  </a:cubicBezTo>
                  <a:close/>
                  <a:moveTo>
                    <a:pt x="170" y="1"/>
                  </a:moveTo>
                  <a:cubicBezTo>
                    <a:pt x="74" y="1"/>
                    <a:pt x="0" y="75"/>
                    <a:pt x="0" y="171"/>
                  </a:cubicBezTo>
                  <a:cubicBezTo>
                    <a:pt x="0" y="266"/>
                    <a:pt x="74" y="340"/>
                    <a:pt x="170" y="340"/>
                  </a:cubicBezTo>
                  <a:lnTo>
                    <a:pt x="1273" y="340"/>
                  </a:lnTo>
                  <a:cubicBezTo>
                    <a:pt x="1368" y="340"/>
                    <a:pt x="1443" y="266"/>
                    <a:pt x="1443" y="171"/>
                  </a:cubicBezTo>
                  <a:cubicBezTo>
                    <a:pt x="1443" y="75"/>
                    <a:pt x="1368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4015350" y="753275"/>
              <a:ext cx="36075" cy="109775"/>
            </a:xfrm>
            <a:custGeom>
              <a:avLst/>
              <a:gdLst/>
              <a:ahLst/>
              <a:cxnLst/>
              <a:rect l="l" t="t" r="r" b="b"/>
              <a:pathLst>
                <a:path w="1443" h="4391" extrusionOk="0">
                  <a:moveTo>
                    <a:pt x="1124" y="85"/>
                  </a:moveTo>
                  <a:lnTo>
                    <a:pt x="1358" y="4306"/>
                  </a:lnTo>
                  <a:lnTo>
                    <a:pt x="85" y="4306"/>
                  </a:lnTo>
                  <a:lnTo>
                    <a:pt x="318" y="85"/>
                  </a:lnTo>
                  <a:close/>
                  <a:moveTo>
                    <a:pt x="276" y="0"/>
                  </a:moveTo>
                  <a:cubicBezTo>
                    <a:pt x="255" y="0"/>
                    <a:pt x="244" y="22"/>
                    <a:pt x="234" y="43"/>
                  </a:cubicBezTo>
                  <a:lnTo>
                    <a:pt x="0" y="4349"/>
                  </a:lnTo>
                  <a:cubicBezTo>
                    <a:pt x="0" y="4359"/>
                    <a:pt x="10" y="4370"/>
                    <a:pt x="10" y="4380"/>
                  </a:cubicBezTo>
                  <a:cubicBezTo>
                    <a:pt x="22" y="4380"/>
                    <a:pt x="32" y="4391"/>
                    <a:pt x="43" y="4391"/>
                  </a:cubicBezTo>
                  <a:lnTo>
                    <a:pt x="1400" y="4391"/>
                  </a:lnTo>
                  <a:cubicBezTo>
                    <a:pt x="1410" y="4391"/>
                    <a:pt x="1421" y="4380"/>
                    <a:pt x="1432" y="4380"/>
                  </a:cubicBezTo>
                  <a:cubicBezTo>
                    <a:pt x="1432" y="4370"/>
                    <a:pt x="1443" y="4359"/>
                    <a:pt x="1443" y="4349"/>
                  </a:cubicBezTo>
                  <a:lnTo>
                    <a:pt x="1209" y="43"/>
                  </a:lnTo>
                  <a:cubicBezTo>
                    <a:pt x="1198" y="22"/>
                    <a:pt x="1188" y="0"/>
                    <a:pt x="1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4007925" y="860925"/>
              <a:ext cx="50925" cy="9825"/>
            </a:xfrm>
            <a:custGeom>
              <a:avLst/>
              <a:gdLst/>
              <a:ahLst/>
              <a:cxnLst/>
              <a:rect l="l" t="t" r="r" b="b"/>
              <a:pathLst>
                <a:path w="2037" h="393" extrusionOk="0">
                  <a:moveTo>
                    <a:pt x="1867" y="85"/>
                  </a:moveTo>
                  <a:cubicBezTo>
                    <a:pt x="1909" y="85"/>
                    <a:pt x="1952" y="116"/>
                    <a:pt x="1952" y="170"/>
                  </a:cubicBezTo>
                  <a:lnTo>
                    <a:pt x="1952" y="222"/>
                  </a:lnTo>
                  <a:cubicBezTo>
                    <a:pt x="1952" y="276"/>
                    <a:pt x="1909" y="307"/>
                    <a:pt x="1867" y="307"/>
                  </a:cubicBezTo>
                  <a:lnTo>
                    <a:pt x="170" y="307"/>
                  </a:lnTo>
                  <a:cubicBezTo>
                    <a:pt x="128" y="307"/>
                    <a:pt x="85" y="276"/>
                    <a:pt x="85" y="222"/>
                  </a:cubicBezTo>
                  <a:lnTo>
                    <a:pt x="85" y="170"/>
                  </a:lnTo>
                  <a:cubicBezTo>
                    <a:pt x="85" y="116"/>
                    <a:pt x="128" y="85"/>
                    <a:pt x="170" y="85"/>
                  </a:cubicBezTo>
                  <a:close/>
                  <a:moveTo>
                    <a:pt x="170" y="0"/>
                  </a:moveTo>
                  <a:cubicBezTo>
                    <a:pt x="85" y="0"/>
                    <a:pt x="0" y="74"/>
                    <a:pt x="0" y="170"/>
                  </a:cubicBezTo>
                  <a:lnTo>
                    <a:pt x="0" y="222"/>
                  </a:lnTo>
                  <a:cubicBezTo>
                    <a:pt x="0" y="318"/>
                    <a:pt x="85" y="392"/>
                    <a:pt x="170" y="392"/>
                  </a:cubicBezTo>
                  <a:lnTo>
                    <a:pt x="1867" y="392"/>
                  </a:lnTo>
                  <a:cubicBezTo>
                    <a:pt x="1952" y="392"/>
                    <a:pt x="2037" y="318"/>
                    <a:pt x="2037" y="222"/>
                  </a:cubicBezTo>
                  <a:lnTo>
                    <a:pt x="2037" y="170"/>
                  </a:lnTo>
                  <a:cubicBezTo>
                    <a:pt x="2037" y="74"/>
                    <a:pt x="1952" y="0"/>
                    <a:pt x="18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4013475" y="868600"/>
              <a:ext cx="39800" cy="104750"/>
            </a:xfrm>
            <a:custGeom>
              <a:avLst/>
              <a:gdLst/>
              <a:ahLst/>
              <a:cxnLst/>
              <a:rect l="l" t="t" r="r" b="b"/>
              <a:pathLst>
                <a:path w="1592" h="4190" extrusionOk="0">
                  <a:moveTo>
                    <a:pt x="1507" y="85"/>
                  </a:moveTo>
                  <a:lnTo>
                    <a:pt x="1507" y="4115"/>
                  </a:lnTo>
                  <a:lnTo>
                    <a:pt x="85" y="4115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4147"/>
                  </a:lnTo>
                  <a:cubicBezTo>
                    <a:pt x="1" y="4169"/>
                    <a:pt x="22" y="4190"/>
                    <a:pt x="43" y="4190"/>
                  </a:cubicBezTo>
                  <a:lnTo>
                    <a:pt x="1549" y="4190"/>
                  </a:lnTo>
                  <a:cubicBezTo>
                    <a:pt x="1570" y="4190"/>
                    <a:pt x="1591" y="4169"/>
                    <a:pt x="1591" y="4147"/>
                  </a:cubicBezTo>
                  <a:lnTo>
                    <a:pt x="1591" y="43"/>
                  </a:lnTo>
                  <a:cubicBezTo>
                    <a:pt x="1591" y="21"/>
                    <a:pt x="1570" y="0"/>
                    <a:pt x="1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4013475" y="86860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4038925" y="8686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85"/>
                  </a:moveTo>
                  <a:lnTo>
                    <a:pt x="489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4025950" y="881600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74"/>
                  </a:moveTo>
                  <a:lnTo>
                    <a:pt x="1008" y="509"/>
                  </a:lnTo>
                  <a:lnTo>
                    <a:pt x="74" y="509"/>
                  </a:lnTo>
                  <a:lnTo>
                    <a:pt x="74" y="74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2" y="594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4013475" y="8816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74"/>
                  </a:moveTo>
                  <a:lnTo>
                    <a:pt x="500" y="509"/>
                  </a:lnTo>
                  <a:lnTo>
                    <a:pt x="85" y="509"/>
                  </a:lnTo>
                  <a:lnTo>
                    <a:pt x="85" y="74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4013475" y="8943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20"/>
                  </a:lnTo>
                  <a:lnTo>
                    <a:pt x="85" y="520"/>
                  </a:lnTo>
                  <a:lnTo>
                    <a:pt x="8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1093" y="594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4038925" y="89432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85"/>
                  </a:moveTo>
                  <a:lnTo>
                    <a:pt x="489" y="520"/>
                  </a:lnTo>
                  <a:lnTo>
                    <a:pt x="75" y="520"/>
                  </a:lnTo>
                  <a:lnTo>
                    <a:pt x="75" y="85"/>
                  </a:lnTo>
                  <a:close/>
                  <a:moveTo>
                    <a:pt x="1" y="0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4025950" y="907300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75"/>
                  </a:moveTo>
                  <a:lnTo>
                    <a:pt x="1008" y="510"/>
                  </a:lnTo>
                  <a:lnTo>
                    <a:pt x="74" y="510"/>
                  </a:lnTo>
                  <a:lnTo>
                    <a:pt x="74" y="75"/>
                  </a:lnTo>
                  <a:close/>
                  <a:moveTo>
                    <a:pt x="1" y="1"/>
                  </a:moveTo>
                  <a:lnTo>
                    <a:pt x="1" y="594"/>
                  </a:lnTo>
                  <a:lnTo>
                    <a:pt x="1092" y="594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4013475" y="90730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75"/>
                  </a:moveTo>
                  <a:lnTo>
                    <a:pt x="500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4"/>
                  </a:lnTo>
                  <a:lnTo>
                    <a:pt x="573" y="5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4013475" y="920025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8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4038925" y="92002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85"/>
                  </a:moveTo>
                  <a:lnTo>
                    <a:pt x="489" y="510"/>
                  </a:lnTo>
                  <a:lnTo>
                    <a:pt x="75" y="510"/>
                  </a:lnTo>
                  <a:lnTo>
                    <a:pt x="75" y="8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4025950" y="932750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86"/>
                  </a:moveTo>
                  <a:lnTo>
                    <a:pt x="1008" y="521"/>
                  </a:lnTo>
                  <a:lnTo>
                    <a:pt x="74" y="521"/>
                  </a:lnTo>
                  <a:lnTo>
                    <a:pt x="74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4013475" y="93275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86"/>
                  </a:moveTo>
                  <a:lnTo>
                    <a:pt x="500" y="521"/>
                  </a:lnTo>
                  <a:lnTo>
                    <a:pt x="85" y="521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4013475" y="945750"/>
              <a:ext cx="27350" cy="14875"/>
            </a:xfrm>
            <a:custGeom>
              <a:avLst/>
              <a:gdLst/>
              <a:ahLst/>
              <a:cxnLst/>
              <a:rect l="l" t="t" r="r" b="b"/>
              <a:pathLst>
                <a:path w="1094" h="595" extrusionOk="0">
                  <a:moveTo>
                    <a:pt x="1019" y="75"/>
                  </a:moveTo>
                  <a:lnTo>
                    <a:pt x="1019" y="510"/>
                  </a:lnTo>
                  <a:lnTo>
                    <a:pt x="85" y="510"/>
                  </a:lnTo>
                  <a:lnTo>
                    <a:pt x="8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3" y="595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4038925" y="945750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489" y="75"/>
                  </a:moveTo>
                  <a:lnTo>
                    <a:pt x="489" y="510"/>
                  </a:lnTo>
                  <a:lnTo>
                    <a:pt x="75" y="510"/>
                  </a:lnTo>
                  <a:lnTo>
                    <a:pt x="75" y="75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4025950" y="958475"/>
              <a:ext cx="27325" cy="14875"/>
            </a:xfrm>
            <a:custGeom>
              <a:avLst/>
              <a:gdLst/>
              <a:ahLst/>
              <a:cxnLst/>
              <a:rect l="l" t="t" r="r" b="b"/>
              <a:pathLst>
                <a:path w="1093" h="595" extrusionOk="0">
                  <a:moveTo>
                    <a:pt x="1008" y="86"/>
                  </a:moveTo>
                  <a:lnTo>
                    <a:pt x="1008" y="520"/>
                  </a:lnTo>
                  <a:lnTo>
                    <a:pt x="74" y="520"/>
                  </a:lnTo>
                  <a:lnTo>
                    <a:pt x="74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1092" y="595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4013475" y="958475"/>
              <a:ext cx="14350" cy="14875"/>
            </a:xfrm>
            <a:custGeom>
              <a:avLst/>
              <a:gdLst/>
              <a:ahLst/>
              <a:cxnLst/>
              <a:rect l="l" t="t" r="r" b="b"/>
              <a:pathLst>
                <a:path w="574" h="595" extrusionOk="0">
                  <a:moveTo>
                    <a:pt x="500" y="86"/>
                  </a:moveTo>
                  <a:lnTo>
                    <a:pt x="500" y="520"/>
                  </a:lnTo>
                  <a:lnTo>
                    <a:pt x="85" y="520"/>
                  </a:lnTo>
                  <a:lnTo>
                    <a:pt x="85" y="86"/>
                  </a:lnTo>
                  <a:close/>
                  <a:moveTo>
                    <a:pt x="1" y="1"/>
                  </a:moveTo>
                  <a:lnTo>
                    <a:pt x="1" y="595"/>
                  </a:lnTo>
                  <a:lnTo>
                    <a:pt x="573" y="595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3990675" y="762825"/>
              <a:ext cx="7200" cy="172075"/>
            </a:xfrm>
            <a:custGeom>
              <a:avLst/>
              <a:gdLst/>
              <a:ahLst/>
              <a:cxnLst/>
              <a:rect l="l" t="t" r="r" b="b"/>
              <a:pathLst>
                <a:path w="288" h="6883" extrusionOk="0">
                  <a:moveTo>
                    <a:pt x="213" y="74"/>
                  </a:moveTo>
                  <a:lnTo>
                    <a:pt x="213" y="6798"/>
                  </a:lnTo>
                  <a:lnTo>
                    <a:pt x="75" y="6798"/>
                  </a:lnTo>
                  <a:lnTo>
                    <a:pt x="75" y="74"/>
                  </a:lnTo>
                  <a:close/>
                  <a:moveTo>
                    <a:pt x="1" y="0"/>
                  </a:moveTo>
                  <a:lnTo>
                    <a:pt x="1" y="6883"/>
                  </a:lnTo>
                  <a:lnTo>
                    <a:pt x="287" y="68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3795275" y="753275"/>
              <a:ext cx="229375" cy="11400"/>
            </a:xfrm>
            <a:custGeom>
              <a:avLst/>
              <a:gdLst/>
              <a:ahLst/>
              <a:cxnLst/>
              <a:rect l="l" t="t" r="r" b="b"/>
              <a:pathLst>
                <a:path w="9175" h="456" extrusionOk="0">
                  <a:moveTo>
                    <a:pt x="1" y="0"/>
                  </a:moveTo>
                  <a:lnTo>
                    <a:pt x="1" y="85"/>
                  </a:lnTo>
                  <a:lnTo>
                    <a:pt x="8771" y="85"/>
                  </a:lnTo>
                  <a:lnTo>
                    <a:pt x="8061" y="382"/>
                  </a:lnTo>
                  <a:lnTo>
                    <a:pt x="1" y="382"/>
                  </a:lnTo>
                  <a:lnTo>
                    <a:pt x="1" y="456"/>
                  </a:lnTo>
                  <a:lnTo>
                    <a:pt x="8071" y="456"/>
                  </a:lnTo>
                  <a:lnTo>
                    <a:pt x="9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3623725" y="753275"/>
              <a:ext cx="148775" cy="11400"/>
            </a:xfrm>
            <a:custGeom>
              <a:avLst/>
              <a:gdLst/>
              <a:ahLst/>
              <a:cxnLst/>
              <a:rect l="l" t="t" r="r" b="b"/>
              <a:pathLst>
                <a:path w="5951" h="456" extrusionOk="0">
                  <a:moveTo>
                    <a:pt x="1" y="0"/>
                  </a:moveTo>
                  <a:lnTo>
                    <a:pt x="22" y="456"/>
                  </a:lnTo>
                  <a:lnTo>
                    <a:pt x="5930" y="456"/>
                  </a:lnTo>
                  <a:lnTo>
                    <a:pt x="5930" y="382"/>
                  </a:lnTo>
                  <a:lnTo>
                    <a:pt x="97" y="382"/>
                  </a:lnTo>
                  <a:lnTo>
                    <a:pt x="86" y="85"/>
                  </a:lnTo>
                  <a:lnTo>
                    <a:pt x="5951" y="85"/>
                  </a:lnTo>
                  <a:lnTo>
                    <a:pt x="59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3609950" y="728075"/>
              <a:ext cx="1900" cy="20975"/>
            </a:xfrm>
            <a:custGeom>
              <a:avLst/>
              <a:gdLst/>
              <a:ahLst/>
              <a:cxnLst/>
              <a:rect l="l" t="t" r="r" b="b"/>
              <a:pathLst>
                <a:path w="76" h="839" extrusionOk="0">
                  <a:moveTo>
                    <a:pt x="33" y="0"/>
                  </a:moveTo>
                  <a:cubicBezTo>
                    <a:pt x="12" y="0"/>
                    <a:pt x="1" y="22"/>
                    <a:pt x="1" y="43"/>
                  </a:cubicBezTo>
                  <a:lnTo>
                    <a:pt x="1" y="796"/>
                  </a:lnTo>
                  <a:cubicBezTo>
                    <a:pt x="1" y="817"/>
                    <a:pt x="12" y="839"/>
                    <a:pt x="33" y="839"/>
                  </a:cubicBezTo>
                  <a:cubicBezTo>
                    <a:pt x="64" y="839"/>
                    <a:pt x="75" y="817"/>
                    <a:pt x="75" y="796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4035225" y="728075"/>
              <a:ext cx="2150" cy="20975"/>
            </a:xfrm>
            <a:custGeom>
              <a:avLst/>
              <a:gdLst/>
              <a:ahLst/>
              <a:cxnLst/>
              <a:rect l="l" t="t" r="r" b="b"/>
              <a:pathLst>
                <a:path w="86" h="839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796"/>
                  </a:lnTo>
                  <a:cubicBezTo>
                    <a:pt x="0" y="817"/>
                    <a:pt x="21" y="839"/>
                    <a:pt x="43" y="839"/>
                  </a:cubicBezTo>
                  <a:cubicBezTo>
                    <a:pt x="64" y="839"/>
                    <a:pt x="85" y="817"/>
                    <a:pt x="85" y="796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3631425" y="932750"/>
              <a:ext cx="134450" cy="19125"/>
            </a:xfrm>
            <a:custGeom>
              <a:avLst/>
              <a:gdLst/>
              <a:ahLst/>
              <a:cxnLst/>
              <a:rect l="l" t="t" r="r" b="b"/>
              <a:pathLst>
                <a:path w="5378" h="765" extrusionOk="0">
                  <a:moveTo>
                    <a:pt x="5293" y="86"/>
                  </a:moveTo>
                  <a:lnTo>
                    <a:pt x="5293" y="690"/>
                  </a:lnTo>
                  <a:lnTo>
                    <a:pt x="75" y="690"/>
                  </a:lnTo>
                  <a:lnTo>
                    <a:pt x="75" y="86"/>
                  </a:lnTo>
                  <a:close/>
                  <a:moveTo>
                    <a:pt x="43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733"/>
                  </a:lnTo>
                  <a:cubicBezTo>
                    <a:pt x="1" y="754"/>
                    <a:pt x="11" y="764"/>
                    <a:pt x="43" y="764"/>
                  </a:cubicBezTo>
                  <a:lnTo>
                    <a:pt x="5335" y="764"/>
                  </a:lnTo>
                  <a:cubicBezTo>
                    <a:pt x="5356" y="764"/>
                    <a:pt x="5377" y="754"/>
                    <a:pt x="5377" y="733"/>
                  </a:cubicBezTo>
                  <a:lnTo>
                    <a:pt x="5377" y="43"/>
                  </a:lnTo>
                  <a:cubicBezTo>
                    <a:pt x="5377" y="22"/>
                    <a:pt x="5356" y="1"/>
                    <a:pt x="5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3632500" y="943900"/>
              <a:ext cx="133375" cy="1875"/>
            </a:xfrm>
            <a:custGeom>
              <a:avLst/>
              <a:gdLst/>
              <a:ahLst/>
              <a:cxnLst/>
              <a:rect l="l" t="t" r="r" b="b"/>
              <a:pathLst>
                <a:path w="5335" h="75" extrusionOk="0">
                  <a:moveTo>
                    <a:pt x="32" y="0"/>
                  </a:moveTo>
                  <a:cubicBezTo>
                    <a:pt x="11" y="0"/>
                    <a:pt x="0" y="11"/>
                    <a:pt x="0" y="43"/>
                  </a:cubicBezTo>
                  <a:cubicBezTo>
                    <a:pt x="0" y="64"/>
                    <a:pt x="11" y="75"/>
                    <a:pt x="32" y="75"/>
                  </a:cubicBezTo>
                  <a:lnTo>
                    <a:pt x="5292" y="75"/>
                  </a:lnTo>
                  <a:cubicBezTo>
                    <a:pt x="5313" y="75"/>
                    <a:pt x="5334" y="64"/>
                    <a:pt x="5334" y="43"/>
                  </a:cubicBezTo>
                  <a:cubicBezTo>
                    <a:pt x="5334" y="11"/>
                    <a:pt x="5313" y="0"/>
                    <a:pt x="5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3801375" y="932750"/>
              <a:ext cx="214250" cy="40600"/>
            </a:xfrm>
            <a:custGeom>
              <a:avLst/>
              <a:gdLst/>
              <a:ahLst/>
              <a:cxnLst/>
              <a:rect l="l" t="t" r="r" b="b"/>
              <a:pathLst>
                <a:path w="8570" h="1624" extrusionOk="0">
                  <a:moveTo>
                    <a:pt x="8485" y="86"/>
                  </a:moveTo>
                  <a:lnTo>
                    <a:pt x="8485" y="1549"/>
                  </a:lnTo>
                  <a:lnTo>
                    <a:pt x="75" y="1549"/>
                  </a:lnTo>
                  <a:lnTo>
                    <a:pt x="75" y="86"/>
                  </a:lnTo>
                  <a:close/>
                  <a:moveTo>
                    <a:pt x="43" y="1"/>
                  </a:moveTo>
                  <a:cubicBezTo>
                    <a:pt x="12" y="1"/>
                    <a:pt x="0" y="22"/>
                    <a:pt x="0" y="43"/>
                  </a:cubicBezTo>
                  <a:lnTo>
                    <a:pt x="0" y="1581"/>
                  </a:lnTo>
                  <a:cubicBezTo>
                    <a:pt x="0" y="1603"/>
                    <a:pt x="12" y="1624"/>
                    <a:pt x="43" y="1624"/>
                  </a:cubicBezTo>
                  <a:lnTo>
                    <a:pt x="8527" y="1624"/>
                  </a:lnTo>
                  <a:cubicBezTo>
                    <a:pt x="8548" y="1624"/>
                    <a:pt x="8569" y="1603"/>
                    <a:pt x="8569" y="1581"/>
                  </a:cubicBezTo>
                  <a:lnTo>
                    <a:pt x="8569" y="43"/>
                  </a:lnTo>
                  <a:cubicBezTo>
                    <a:pt x="8569" y="22"/>
                    <a:pt x="8548" y="1"/>
                    <a:pt x="8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3631425" y="950000"/>
              <a:ext cx="134450" cy="19125"/>
            </a:xfrm>
            <a:custGeom>
              <a:avLst/>
              <a:gdLst/>
              <a:ahLst/>
              <a:cxnLst/>
              <a:rect l="l" t="t" r="r" b="b"/>
              <a:pathLst>
                <a:path w="5378" h="765" extrusionOk="0">
                  <a:moveTo>
                    <a:pt x="5293" y="85"/>
                  </a:moveTo>
                  <a:lnTo>
                    <a:pt x="5293" y="679"/>
                  </a:lnTo>
                  <a:lnTo>
                    <a:pt x="75" y="679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722"/>
                  </a:lnTo>
                  <a:cubicBezTo>
                    <a:pt x="1" y="743"/>
                    <a:pt x="11" y="764"/>
                    <a:pt x="43" y="764"/>
                  </a:cubicBezTo>
                  <a:lnTo>
                    <a:pt x="5335" y="764"/>
                  </a:lnTo>
                  <a:cubicBezTo>
                    <a:pt x="5356" y="764"/>
                    <a:pt x="5377" y="743"/>
                    <a:pt x="5377" y="722"/>
                  </a:cubicBezTo>
                  <a:lnTo>
                    <a:pt x="5377" y="43"/>
                  </a:lnTo>
                  <a:cubicBezTo>
                    <a:pt x="5377" y="22"/>
                    <a:pt x="5356" y="0"/>
                    <a:pt x="5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3632500" y="960850"/>
              <a:ext cx="133375" cy="2150"/>
            </a:xfrm>
            <a:custGeom>
              <a:avLst/>
              <a:gdLst/>
              <a:ahLst/>
              <a:cxnLst/>
              <a:rect l="l" t="t" r="r" b="b"/>
              <a:pathLst>
                <a:path w="5335" h="86" extrusionOk="0">
                  <a:moveTo>
                    <a:pt x="32" y="1"/>
                  </a:moveTo>
                  <a:cubicBezTo>
                    <a:pt x="11" y="1"/>
                    <a:pt x="0" y="22"/>
                    <a:pt x="0" y="43"/>
                  </a:cubicBezTo>
                  <a:cubicBezTo>
                    <a:pt x="0" y="64"/>
                    <a:pt x="11" y="86"/>
                    <a:pt x="32" y="86"/>
                  </a:cubicBezTo>
                  <a:lnTo>
                    <a:pt x="5292" y="86"/>
                  </a:lnTo>
                  <a:cubicBezTo>
                    <a:pt x="5313" y="86"/>
                    <a:pt x="5334" y="64"/>
                    <a:pt x="5334" y="43"/>
                  </a:cubicBezTo>
                  <a:cubicBezTo>
                    <a:pt x="5334" y="22"/>
                    <a:pt x="5313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3631425" y="966975"/>
              <a:ext cx="134450" cy="19100"/>
            </a:xfrm>
            <a:custGeom>
              <a:avLst/>
              <a:gdLst/>
              <a:ahLst/>
              <a:cxnLst/>
              <a:rect l="l" t="t" r="r" b="b"/>
              <a:pathLst>
                <a:path w="5378" h="764" extrusionOk="0">
                  <a:moveTo>
                    <a:pt x="5293" y="85"/>
                  </a:moveTo>
                  <a:lnTo>
                    <a:pt x="5293" y="689"/>
                  </a:lnTo>
                  <a:lnTo>
                    <a:pt x="75" y="689"/>
                  </a:lnTo>
                  <a:lnTo>
                    <a:pt x="75" y="85"/>
                  </a:lnTo>
                  <a:close/>
                  <a:moveTo>
                    <a:pt x="43" y="0"/>
                  </a:moveTo>
                  <a:cubicBezTo>
                    <a:pt x="11" y="0"/>
                    <a:pt x="1" y="21"/>
                    <a:pt x="1" y="43"/>
                  </a:cubicBezTo>
                  <a:lnTo>
                    <a:pt x="1" y="732"/>
                  </a:lnTo>
                  <a:cubicBezTo>
                    <a:pt x="1" y="753"/>
                    <a:pt x="11" y="764"/>
                    <a:pt x="43" y="764"/>
                  </a:cubicBezTo>
                  <a:lnTo>
                    <a:pt x="5335" y="764"/>
                  </a:lnTo>
                  <a:cubicBezTo>
                    <a:pt x="5356" y="764"/>
                    <a:pt x="5377" y="753"/>
                    <a:pt x="5377" y="732"/>
                  </a:cubicBezTo>
                  <a:lnTo>
                    <a:pt x="5377" y="43"/>
                  </a:lnTo>
                  <a:cubicBezTo>
                    <a:pt x="5377" y="21"/>
                    <a:pt x="5356" y="0"/>
                    <a:pt x="5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3632500" y="978100"/>
              <a:ext cx="133375" cy="1875"/>
            </a:xfrm>
            <a:custGeom>
              <a:avLst/>
              <a:gdLst/>
              <a:ahLst/>
              <a:cxnLst/>
              <a:rect l="l" t="t" r="r" b="b"/>
              <a:pathLst>
                <a:path w="5335" h="75" extrusionOk="0">
                  <a:moveTo>
                    <a:pt x="32" y="1"/>
                  </a:moveTo>
                  <a:cubicBezTo>
                    <a:pt x="11" y="1"/>
                    <a:pt x="0" y="11"/>
                    <a:pt x="0" y="32"/>
                  </a:cubicBezTo>
                  <a:cubicBezTo>
                    <a:pt x="0" y="64"/>
                    <a:pt x="11" y="74"/>
                    <a:pt x="32" y="74"/>
                  </a:cubicBezTo>
                  <a:lnTo>
                    <a:pt x="5292" y="74"/>
                  </a:lnTo>
                  <a:cubicBezTo>
                    <a:pt x="5313" y="74"/>
                    <a:pt x="5334" y="64"/>
                    <a:pt x="5334" y="32"/>
                  </a:cubicBezTo>
                  <a:cubicBezTo>
                    <a:pt x="5334" y="11"/>
                    <a:pt x="5313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3664850" y="784025"/>
              <a:ext cx="67625" cy="137625"/>
            </a:xfrm>
            <a:custGeom>
              <a:avLst/>
              <a:gdLst/>
              <a:ahLst/>
              <a:cxnLst/>
              <a:rect l="l" t="t" r="r" b="b"/>
              <a:pathLst>
                <a:path w="2705" h="5505" extrusionOk="0">
                  <a:moveTo>
                    <a:pt x="2619" y="85"/>
                  </a:moveTo>
                  <a:lnTo>
                    <a:pt x="2619" y="5430"/>
                  </a:lnTo>
                  <a:lnTo>
                    <a:pt x="85" y="5430"/>
                  </a:lnTo>
                  <a:lnTo>
                    <a:pt x="85" y="85"/>
                  </a:lnTo>
                  <a:close/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5473"/>
                  </a:lnTo>
                  <a:cubicBezTo>
                    <a:pt x="0" y="5494"/>
                    <a:pt x="21" y="5504"/>
                    <a:pt x="43" y="5504"/>
                  </a:cubicBezTo>
                  <a:lnTo>
                    <a:pt x="2662" y="5504"/>
                  </a:lnTo>
                  <a:cubicBezTo>
                    <a:pt x="2683" y="5504"/>
                    <a:pt x="2704" y="5494"/>
                    <a:pt x="2704" y="5473"/>
                  </a:cubicBezTo>
                  <a:lnTo>
                    <a:pt x="2704" y="43"/>
                  </a:lnTo>
                  <a:cubicBezTo>
                    <a:pt x="2704" y="22"/>
                    <a:pt x="2683" y="1"/>
                    <a:pt x="2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3674100" y="792225"/>
              <a:ext cx="49100" cy="121200"/>
            </a:xfrm>
            <a:custGeom>
              <a:avLst/>
              <a:gdLst/>
              <a:ahLst/>
              <a:cxnLst/>
              <a:rect l="l" t="t" r="r" b="b"/>
              <a:pathLst>
                <a:path w="1964" h="4848" extrusionOk="0">
                  <a:moveTo>
                    <a:pt x="1879" y="86"/>
                  </a:moveTo>
                  <a:lnTo>
                    <a:pt x="1879" y="4773"/>
                  </a:lnTo>
                  <a:lnTo>
                    <a:pt x="86" y="4773"/>
                  </a:lnTo>
                  <a:lnTo>
                    <a:pt x="86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816"/>
                  </a:lnTo>
                  <a:cubicBezTo>
                    <a:pt x="1" y="4837"/>
                    <a:pt x="22" y="4848"/>
                    <a:pt x="43" y="4848"/>
                  </a:cubicBezTo>
                  <a:lnTo>
                    <a:pt x="1921" y="4848"/>
                  </a:lnTo>
                  <a:cubicBezTo>
                    <a:pt x="1942" y="4848"/>
                    <a:pt x="1963" y="4837"/>
                    <a:pt x="1963" y="4816"/>
                  </a:cubicBezTo>
                  <a:lnTo>
                    <a:pt x="1963" y="43"/>
                  </a:lnTo>
                  <a:cubicBezTo>
                    <a:pt x="1963" y="22"/>
                    <a:pt x="1942" y="1"/>
                    <a:pt x="19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3693475" y="792225"/>
              <a:ext cx="10100" cy="121200"/>
            </a:xfrm>
            <a:custGeom>
              <a:avLst/>
              <a:gdLst/>
              <a:ahLst/>
              <a:cxnLst/>
              <a:rect l="l" t="t" r="r" b="b"/>
              <a:pathLst>
                <a:path w="404" h="4848" extrusionOk="0">
                  <a:moveTo>
                    <a:pt x="329" y="86"/>
                  </a:moveTo>
                  <a:lnTo>
                    <a:pt x="329" y="4773"/>
                  </a:lnTo>
                  <a:lnTo>
                    <a:pt x="85" y="4773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816"/>
                  </a:lnTo>
                  <a:cubicBezTo>
                    <a:pt x="1" y="4837"/>
                    <a:pt x="22" y="4848"/>
                    <a:pt x="43" y="4848"/>
                  </a:cubicBezTo>
                  <a:lnTo>
                    <a:pt x="371" y="4848"/>
                  </a:lnTo>
                  <a:cubicBezTo>
                    <a:pt x="393" y="4848"/>
                    <a:pt x="404" y="4837"/>
                    <a:pt x="404" y="4816"/>
                  </a:cubicBezTo>
                  <a:lnTo>
                    <a:pt x="404" y="43"/>
                  </a:lnTo>
                  <a:cubicBezTo>
                    <a:pt x="404" y="22"/>
                    <a:pt x="393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3708325" y="862225"/>
              <a:ext cx="7700" cy="7725"/>
            </a:xfrm>
            <a:custGeom>
              <a:avLst/>
              <a:gdLst/>
              <a:ahLst/>
              <a:cxnLst/>
              <a:rect l="l" t="t" r="r" b="b"/>
              <a:pathLst>
                <a:path w="308" h="309" extrusionOk="0">
                  <a:moveTo>
                    <a:pt x="149" y="75"/>
                  </a:moveTo>
                  <a:cubicBezTo>
                    <a:pt x="191" y="75"/>
                    <a:pt x="223" y="118"/>
                    <a:pt x="223" y="149"/>
                  </a:cubicBezTo>
                  <a:cubicBezTo>
                    <a:pt x="223" y="192"/>
                    <a:pt x="191" y="224"/>
                    <a:pt x="149" y="224"/>
                  </a:cubicBezTo>
                  <a:cubicBezTo>
                    <a:pt x="117" y="224"/>
                    <a:pt x="85" y="192"/>
                    <a:pt x="85" y="149"/>
                  </a:cubicBezTo>
                  <a:cubicBezTo>
                    <a:pt x="85" y="118"/>
                    <a:pt x="117" y="75"/>
                    <a:pt x="149" y="75"/>
                  </a:cubicBezTo>
                  <a:close/>
                  <a:moveTo>
                    <a:pt x="149" y="1"/>
                  </a:moveTo>
                  <a:cubicBezTo>
                    <a:pt x="64" y="1"/>
                    <a:pt x="0" y="64"/>
                    <a:pt x="0" y="149"/>
                  </a:cubicBezTo>
                  <a:cubicBezTo>
                    <a:pt x="0" y="234"/>
                    <a:pt x="64" y="309"/>
                    <a:pt x="149" y="309"/>
                  </a:cubicBezTo>
                  <a:cubicBezTo>
                    <a:pt x="234" y="309"/>
                    <a:pt x="308" y="234"/>
                    <a:pt x="308" y="149"/>
                  </a:cubicBezTo>
                  <a:cubicBezTo>
                    <a:pt x="308" y="64"/>
                    <a:pt x="234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3701425" y="848200"/>
              <a:ext cx="21500" cy="9275"/>
            </a:xfrm>
            <a:custGeom>
              <a:avLst/>
              <a:gdLst/>
              <a:ahLst/>
              <a:cxnLst/>
              <a:rect l="l" t="t" r="r" b="b"/>
              <a:pathLst>
                <a:path w="860" h="371" extrusionOk="0">
                  <a:moveTo>
                    <a:pt x="774" y="85"/>
                  </a:moveTo>
                  <a:lnTo>
                    <a:pt x="774" y="297"/>
                  </a:lnTo>
                  <a:lnTo>
                    <a:pt x="86" y="29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339"/>
                  </a:lnTo>
                  <a:cubicBezTo>
                    <a:pt x="1" y="361"/>
                    <a:pt x="22" y="371"/>
                    <a:pt x="43" y="371"/>
                  </a:cubicBezTo>
                  <a:lnTo>
                    <a:pt x="817" y="371"/>
                  </a:lnTo>
                  <a:cubicBezTo>
                    <a:pt x="838" y="371"/>
                    <a:pt x="859" y="361"/>
                    <a:pt x="859" y="339"/>
                  </a:cubicBezTo>
                  <a:lnTo>
                    <a:pt x="859" y="42"/>
                  </a:lnTo>
                  <a:cubicBezTo>
                    <a:pt x="859" y="21"/>
                    <a:pt x="838" y="0"/>
                    <a:pt x="8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3674100" y="848200"/>
              <a:ext cx="21525" cy="9275"/>
            </a:xfrm>
            <a:custGeom>
              <a:avLst/>
              <a:gdLst/>
              <a:ahLst/>
              <a:cxnLst/>
              <a:rect l="l" t="t" r="r" b="b"/>
              <a:pathLst>
                <a:path w="861" h="371" extrusionOk="0">
                  <a:moveTo>
                    <a:pt x="776" y="85"/>
                  </a:moveTo>
                  <a:lnTo>
                    <a:pt x="776" y="297"/>
                  </a:lnTo>
                  <a:lnTo>
                    <a:pt x="86" y="297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339"/>
                  </a:lnTo>
                  <a:cubicBezTo>
                    <a:pt x="1" y="361"/>
                    <a:pt x="22" y="371"/>
                    <a:pt x="43" y="371"/>
                  </a:cubicBezTo>
                  <a:lnTo>
                    <a:pt x="818" y="371"/>
                  </a:lnTo>
                  <a:cubicBezTo>
                    <a:pt x="839" y="371"/>
                    <a:pt x="860" y="361"/>
                    <a:pt x="860" y="339"/>
                  </a:cubicBezTo>
                  <a:lnTo>
                    <a:pt x="860" y="42"/>
                  </a:lnTo>
                  <a:cubicBezTo>
                    <a:pt x="860" y="21"/>
                    <a:pt x="839" y="0"/>
                    <a:pt x="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3631425" y="881600"/>
              <a:ext cx="35575" cy="1875"/>
            </a:xfrm>
            <a:custGeom>
              <a:avLst/>
              <a:gdLst/>
              <a:ahLst/>
              <a:cxnLst/>
              <a:rect l="l" t="t" r="r" b="b"/>
              <a:pathLst>
                <a:path w="1423" h="75" extrusionOk="0">
                  <a:moveTo>
                    <a:pt x="43" y="0"/>
                  </a:moveTo>
                  <a:cubicBezTo>
                    <a:pt x="11" y="0"/>
                    <a:pt x="1" y="22"/>
                    <a:pt x="1" y="43"/>
                  </a:cubicBezTo>
                  <a:cubicBezTo>
                    <a:pt x="1" y="64"/>
                    <a:pt x="11" y="74"/>
                    <a:pt x="43" y="74"/>
                  </a:cubicBezTo>
                  <a:lnTo>
                    <a:pt x="1380" y="74"/>
                  </a:lnTo>
                  <a:cubicBezTo>
                    <a:pt x="1401" y="74"/>
                    <a:pt x="1422" y="64"/>
                    <a:pt x="1422" y="43"/>
                  </a:cubicBezTo>
                  <a:cubicBezTo>
                    <a:pt x="1422" y="22"/>
                    <a:pt x="1401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3730325" y="881600"/>
              <a:ext cx="35550" cy="1875"/>
            </a:xfrm>
            <a:custGeom>
              <a:avLst/>
              <a:gdLst/>
              <a:ahLst/>
              <a:cxnLst/>
              <a:rect l="l" t="t" r="r" b="b"/>
              <a:pathLst>
                <a:path w="1422" h="75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74"/>
                    <a:pt x="43" y="74"/>
                  </a:cubicBezTo>
                  <a:lnTo>
                    <a:pt x="1379" y="74"/>
                  </a:lnTo>
                  <a:cubicBezTo>
                    <a:pt x="1400" y="74"/>
                    <a:pt x="1421" y="64"/>
                    <a:pt x="1421" y="43"/>
                  </a:cubicBezTo>
                  <a:cubicBezTo>
                    <a:pt x="1421" y="22"/>
                    <a:pt x="1400" y="0"/>
                    <a:pt x="1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3197150" y="762825"/>
              <a:ext cx="9825" cy="184800"/>
            </a:xfrm>
            <a:custGeom>
              <a:avLst/>
              <a:gdLst/>
              <a:ahLst/>
              <a:cxnLst/>
              <a:rect l="l" t="t" r="r" b="b"/>
              <a:pathLst>
                <a:path w="393" h="7392" extrusionOk="0">
                  <a:moveTo>
                    <a:pt x="319" y="74"/>
                  </a:moveTo>
                  <a:lnTo>
                    <a:pt x="319" y="7318"/>
                  </a:lnTo>
                  <a:lnTo>
                    <a:pt x="85" y="7318"/>
                  </a:lnTo>
                  <a:lnTo>
                    <a:pt x="85" y="74"/>
                  </a:lnTo>
                  <a:close/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lnTo>
                    <a:pt x="1" y="7360"/>
                  </a:lnTo>
                  <a:cubicBezTo>
                    <a:pt x="1" y="7381"/>
                    <a:pt x="22" y="7392"/>
                    <a:pt x="43" y="7392"/>
                  </a:cubicBezTo>
                  <a:lnTo>
                    <a:pt x="350" y="7392"/>
                  </a:lnTo>
                  <a:cubicBezTo>
                    <a:pt x="382" y="7392"/>
                    <a:pt x="393" y="7381"/>
                    <a:pt x="393" y="7360"/>
                  </a:cubicBezTo>
                  <a:lnTo>
                    <a:pt x="393" y="43"/>
                  </a:lnTo>
                  <a:cubicBezTo>
                    <a:pt x="393" y="10"/>
                    <a:pt x="382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3205100" y="881600"/>
              <a:ext cx="390825" cy="66025"/>
            </a:xfrm>
            <a:custGeom>
              <a:avLst/>
              <a:gdLst/>
              <a:ahLst/>
              <a:cxnLst/>
              <a:rect l="l" t="t" r="r" b="b"/>
              <a:pathLst>
                <a:path w="15633" h="2641" extrusionOk="0">
                  <a:moveTo>
                    <a:pt x="15548" y="74"/>
                  </a:moveTo>
                  <a:lnTo>
                    <a:pt x="15548" y="2567"/>
                  </a:lnTo>
                  <a:lnTo>
                    <a:pt x="75" y="2567"/>
                  </a:lnTo>
                  <a:lnTo>
                    <a:pt x="75" y="74"/>
                  </a:lnTo>
                  <a:close/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11" y="2641"/>
                    <a:pt x="32" y="2641"/>
                  </a:cubicBezTo>
                  <a:lnTo>
                    <a:pt x="15590" y="2641"/>
                  </a:lnTo>
                  <a:cubicBezTo>
                    <a:pt x="15612" y="2641"/>
                    <a:pt x="15633" y="2630"/>
                    <a:pt x="15633" y="2609"/>
                  </a:cubicBezTo>
                  <a:lnTo>
                    <a:pt x="15633" y="43"/>
                  </a:lnTo>
                  <a:cubicBezTo>
                    <a:pt x="15633" y="22"/>
                    <a:pt x="15612" y="0"/>
                    <a:pt x="15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32223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324195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326157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1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3281475" y="881600"/>
              <a:ext cx="1850" cy="66025"/>
            </a:xfrm>
            <a:custGeom>
              <a:avLst/>
              <a:gdLst/>
              <a:ahLst/>
              <a:cxnLst/>
              <a:rect l="l" t="t" r="r" b="b"/>
              <a:pathLst>
                <a:path w="74" h="2641" extrusionOk="0">
                  <a:moveTo>
                    <a:pt x="31" y="0"/>
                  </a:moveTo>
                  <a:cubicBezTo>
                    <a:pt x="10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0" y="2641"/>
                    <a:pt x="31" y="2641"/>
                  </a:cubicBezTo>
                  <a:cubicBezTo>
                    <a:pt x="64" y="2641"/>
                    <a:pt x="74" y="2630"/>
                    <a:pt x="74" y="2609"/>
                  </a:cubicBezTo>
                  <a:lnTo>
                    <a:pt x="74" y="43"/>
                  </a:lnTo>
                  <a:cubicBezTo>
                    <a:pt x="74" y="22"/>
                    <a:pt x="64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330107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332070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33403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3360200" y="881600"/>
              <a:ext cx="1900" cy="66025"/>
            </a:xfrm>
            <a:custGeom>
              <a:avLst/>
              <a:gdLst/>
              <a:ahLst/>
              <a:cxnLst/>
              <a:rect l="l" t="t" r="r" b="b"/>
              <a:pathLst>
                <a:path w="76" h="2641" extrusionOk="0">
                  <a:moveTo>
                    <a:pt x="33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3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3379825" y="881600"/>
              <a:ext cx="1875" cy="66025"/>
            </a:xfrm>
            <a:custGeom>
              <a:avLst/>
              <a:gdLst/>
              <a:ahLst/>
              <a:cxnLst/>
              <a:rect l="l" t="t" r="r" b="b"/>
              <a:pathLst>
                <a:path w="75" h="2641" extrusionOk="0">
                  <a:moveTo>
                    <a:pt x="43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4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33994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5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341905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343867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3458575" y="881600"/>
              <a:ext cx="1875" cy="66025"/>
            </a:xfrm>
            <a:custGeom>
              <a:avLst/>
              <a:gdLst/>
              <a:ahLst/>
              <a:cxnLst/>
              <a:rect l="l" t="t" r="r" b="b"/>
              <a:pathLst>
                <a:path w="75" h="2641" extrusionOk="0">
                  <a:moveTo>
                    <a:pt x="32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32" y="2641"/>
                  </a:cubicBezTo>
                  <a:cubicBezTo>
                    <a:pt x="64" y="2641"/>
                    <a:pt x="74" y="2630"/>
                    <a:pt x="74" y="2609"/>
                  </a:cubicBezTo>
                  <a:lnTo>
                    <a:pt x="74" y="43"/>
                  </a:lnTo>
                  <a:cubicBezTo>
                    <a:pt x="74" y="22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3478200" y="881600"/>
              <a:ext cx="2125" cy="66025"/>
            </a:xfrm>
            <a:custGeom>
              <a:avLst/>
              <a:gdLst/>
              <a:ahLst/>
              <a:cxnLst/>
              <a:rect l="l" t="t" r="r" b="b"/>
              <a:pathLst>
                <a:path w="85" h="2641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1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349780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5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3517425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22" y="2641"/>
                    <a:pt x="43" y="2641"/>
                  </a:cubicBezTo>
                  <a:cubicBezTo>
                    <a:pt x="64" y="2641"/>
                    <a:pt x="86" y="2630"/>
                    <a:pt x="86" y="2609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3537300" y="881600"/>
              <a:ext cx="1900" cy="66025"/>
            </a:xfrm>
            <a:custGeom>
              <a:avLst/>
              <a:gdLst/>
              <a:ahLst/>
              <a:cxnLst/>
              <a:rect l="l" t="t" r="r" b="b"/>
              <a:pathLst>
                <a:path w="76" h="2641" extrusionOk="0">
                  <a:moveTo>
                    <a:pt x="33" y="0"/>
                  </a:moveTo>
                  <a:cubicBezTo>
                    <a:pt x="12" y="0"/>
                    <a:pt x="1" y="22"/>
                    <a:pt x="1" y="43"/>
                  </a:cubicBezTo>
                  <a:lnTo>
                    <a:pt x="1" y="2609"/>
                  </a:lnTo>
                  <a:cubicBezTo>
                    <a:pt x="1" y="2630"/>
                    <a:pt x="12" y="2641"/>
                    <a:pt x="3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3556925" y="881600"/>
              <a:ext cx="1900" cy="66025"/>
            </a:xfrm>
            <a:custGeom>
              <a:avLst/>
              <a:gdLst/>
              <a:ahLst/>
              <a:cxnLst/>
              <a:rect l="l" t="t" r="r" b="b"/>
              <a:pathLst>
                <a:path w="76" h="2641" extrusionOk="0">
                  <a:moveTo>
                    <a:pt x="43" y="0"/>
                  </a:moveTo>
                  <a:cubicBezTo>
                    <a:pt x="1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11" y="2641"/>
                    <a:pt x="43" y="2641"/>
                  </a:cubicBezTo>
                  <a:cubicBezTo>
                    <a:pt x="64" y="2641"/>
                    <a:pt x="75" y="2630"/>
                    <a:pt x="75" y="2609"/>
                  </a:cubicBezTo>
                  <a:lnTo>
                    <a:pt x="75" y="43"/>
                  </a:lnTo>
                  <a:cubicBezTo>
                    <a:pt x="7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3576550" y="881600"/>
              <a:ext cx="2150" cy="66025"/>
            </a:xfrm>
            <a:custGeom>
              <a:avLst/>
              <a:gdLst/>
              <a:ahLst/>
              <a:cxnLst/>
              <a:rect l="l" t="t" r="r" b="b"/>
              <a:pathLst>
                <a:path w="86" h="2641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609"/>
                  </a:lnTo>
                  <a:cubicBezTo>
                    <a:pt x="0" y="2630"/>
                    <a:pt x="21" y="2641"/>
                    <a:pt x="43" y="2641"/>
                  </a:cubicBezTo>
                  <a:cubicBezTo>
                    <a:pt x="64" y="2641"/>
                    <a:pt x="85" y="2630"/>
                    <a:pt x="85" y="2609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3812775" y="933825"/>
              <a:ext cx="1875" cy="38475"/>
            </a:xfrm>
            <a:custGeom>
              <a:avLst/>
              <a:gdLst/>
              <a:ahLst/>
              <a:cxnLst/>
              <a:rect l="l" t="t" r="r" b="b"/>
              <a:pathLst>
                <a:path w="75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75" y="153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6"/>
            <p:cNvSpPr/>
            <p:nvPr/>
          </p:nvSpPr>
          <p:spPr>
            <a:xfrm>
              <a:off x="3831600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6"/>
            <p:cNvSpPr/>
            <p:nvPr/>
          </p:nvSpPr>
          <p:spPr>
            <a:xfrm>
              <a:off x="3850700" y="933825"/>
              <a:ext cx="2125" cy="38475"/>
            </a:xfrm>
            <a:custGeom>
              <a:avLst/>
              <a:gdLst/>
              <a:ahLst/>
              <a:cxnLst/>
              <a:rect l="l" t="t" r="r" b="b"/>
              <a:pathLst>
                <a:path w="8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6"/>
            <p:cNvSpPr/>
            <p:nvPr/>
          </p:nvSpPr>
          <p:spPr>
            <a:xfrm>
              <a:off x="38697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6"/>
            <p:cNvSpPr/>
            <p:nvPr/>
          </p:nvSpPr>
          <p:spPr>
            <a:xfrm>
              <a:off x="3888875" y="933825"/>
              <a:ext cx="1875" cy="38475"/>
            </a:xfrm>
            <a:custGeom>
              <a:avLst/>
              <a:gdLst/>
              <a:ahLst/>
              <a:cxnLst/>
              <a:rect l="l" t="t" r="r" b="b"/>
              <a:pathLst>
                <a:path w="7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75" y="153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6"/>
            <p:cNvSpPr/>
            <p:nvPr/>
          </p:nvSpPr>
          <p:spPr>
            <a:xfrm>
              <a:off x="3907700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6"/>
            <p:cNvSpPr/>
            <p:nvPr/>
          </p:nvSpPr>
          <p:spPr>
            <a:xfrm>
              <a:off x="3926800" y="933825"/>
              <a:ext cx="2125" cy="38475"/>
            </a:xfrm>
            <a:custGeom>
              <a:avLst/>
              <a:gdLst/>
              <a:ahLst/>
              <a:cxnLst/>
              <a:rect l="l" t="t" r="r" b="b"/>
              <a:pathLst>
                <a:path w="8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6"/>
            <p:cNvSpPr/>
            <p:nvPr/>
          </p:nvSpPr>
          <p:spPr>
            <a:xfrm>
              <a:off x="39458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6" y="153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6"/>
            <p:cNvSpPr/>
            <p:nvPr/>
          </p:nvSpPr>
          <p:spPr>
            <a:xfrm>
              <a:off x="3964975" y="933825"/>
              <a:ext cx="1875" cy="38475"/>
            </a:xfrm>
            <a:custGeom>
              <a:avLst/>
              <a:gdLst/>
              <a:ahLst/>
              <a:cxnLst/>
              <a:rect l="l" t="t" r="r" b="b"/>
              <a:pathLst>
                <a:path w="75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74" y="153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6"/>
            <p:cNvSpPr/>
            <p:nvPr/>
          </p:nvSpPr>
          <p:spPr>
            <a:xfrm>
              <a:off x="39837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1" y="0"/>
                  </a:moveTo>
                  <a:lnTo>
                    <a:pt x="1" y="1538"/>
                  </a:lnTo>
                  <a:lnTo>
                    <a:pt x="86" y="1538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6"/>
            <p:cNvSpPr/>
            <p:nvPr/>
          </p:nvSpPr>
          <p:spPr>
            <a:xfrm>
              <a:off x="4002875" y="933825"/>
              <a:ext cx="2150" cy="38475"/>
            </a:xfrm>
            <a:custGeom>
              <a:avLst/>
              <a:gdLst/>
              <a:ahLst/>
              <a:cxnLst/>
              <a:rect l="l" t="t" r="r" b="b"/>
              <a:pathLst>
                <a:path w="86" h="1539" extrusionOk="0">
                  <a:moveTo>
                    <a:pt x="0" y="0"/>
                  </a:moveTo>
                  <a:lnTo>
                    <a:pt x="0" y="1538"/>
                  </a:lnTo>
                  <a:lnTo>
                    <a:pt x="85" y="153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6"/>
            <p:cNvSpPr/>
            <p:nvPr/>
          </p:nvSpPr>
          <p:spPr>
            <a:xfrm>
              <a:off x="3770900" y="420000"/>
              <a:ext cx="84575" cy="84600"/>
            </a:xfrm>
            <a:custGeom>
              <a:avLst/>
              <a:gdLst/>
              <a:ahLst/>
              <a:cxnLst/>
              <a:rect l="l" t="t" r="r" b="b"/>
              <a:pathLst>
                <a:path w="3383" h="3384" extrusionOk="0">
                  <a:moveTo>
                    <a:pt x="1697" y="75"/>
                  </a:moveTo>
                  <a:cubicBezTo>
                    <a:pt x="2577" y="75"/>
                    <a:pt x="3309" y="806"/>
                    <a:pt x="3309" y="1687"/>
                  </a:cubicBezTo>
                  <a:cubicBezTo>
                    <a:pt x="3309" y="2578"/>
                    <a:pt x="2577" y="3309"/>
                    <a:pt x="1697" y="3309"/>
                  </a:cubicBezTo>
                  <a:cubicBezTo>
                    <a:pt x="806" y="3309"/>
                    <a:pt x="85" y="2578"/>
                    <a:pt x="85" y="1687"/>
                  </a:cubicBezTo>
                  <a:cubicBezTo>
                    <a:pt x="85" y="806"/>
                    <a:pt x="806" y="75"/>
                    <a:pt x="1697" y="75"/>
                  </a:cubicBezTo>
                  <a:close/>
                  <a:moveTo>
                    <a:pt x="1697" y="0"/>
                  </a:moveTo>
                  <a:cubicBezTo>
                    <a:pt x="753" y="0"/>
                    <a:pt x="0" y="754"/>
                    <a:pt x="0" y="1687"/>
                  </a:cubicBezTo>
                  <a:cubicBezTo>
                    <a:pt x="0" y="2630"/>
                    <a:pt x="753" y="3384"/>
                    <a:pt x="1697" y="3384"/>
                  </a:cubicBezTo>
                  <a:cubicBezTo>
                    <a:pt x="2630" y="3384"/>
                    <a:pt x="3383" y="2630"/>
                    <a:pt x="3383" y="1687"/>
                  </a:cubicBezTo>
                  <a:cubicBezTo>
                    <a:pt x="3383" y="754"/>
                    <a:pt x="2630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6"/>
            <p:cNvSpPr/>
            <p:nvPr/>
          </p:nvSpPr>
          <p:spPr>
            <a:xfrm>
              <a:off x="3780700" y="429825"/>
              <a:ext cx="64975" cy="64950"/>
            </a:xfrm>
            <a:custGeom>
              <a:avLst/>
              <a:gdLst/>
              <a:ahLst/>
              <a:cxnLst/>
              <a:rect l="l" t="t" r="r" b="b"/>
              <a:pathLst>
                <a:path w="2599" h="2598" extrusionOk="0">
                  <a:moveTo>
                    <a:pt x="1305" y="74"/>
                  </a:moveTo>
                  <a:cubicBezTo>
                    <a:pt x="1973" y="74"/>
                    <a:pt x="2524" y="625"/>
                    <a:pt x="2524" y="1294"/>
                  </a:cubicBezTo>
                  <a:cubicBezTo>
                    <a:pt x="2524" y="1973"/>
                    <a:pt x="1973" y="2513"/>
                    <a:pt x="1305" y="2513"/>
                  </a:cubicBezTo>
                  <a:cubicBezTo>
                    <a:pt x="626" y="2513"/>
                    <a:pt x="85" y="1973"/>
                    <a:pt x="85" y="1294"/>
                  </a:cubicBezTo>
                  <a:cubicBezTo>
                    <a:pt x="85" y="625"/>
                    <a:pt x="626" y="74"/>
                    <a:pt x="1305" y="74"/>
                  </a:cubicBezTo>
                  <a:close/>
                  <a:moveTo>
                    <a:pt x="1305" y="0"/>
                  </a:moveTo>
                  <a:cubicBezTo>
                    <a:pt x="584" y="0"/>
                    <a:pt x="0" y="583"/>
                    <a:pt x="0" y="1294"/>
                  </a:cubicBezTo>
                  <a:cubicBezTo>
                    <a:pt x="0" y="2015"/>
                    <a:pt x="584" y="2598"/>
                    <a:pt x="1305" y="2598"/>
                  </a:cubicBezTo>
                  <a:cubicBezTo>
                    <a:pt x="2015" y="2598"/>
                    <a:pt x="2599" y="2015"/>
                    <a:pt x="2599" y="1294"/>
                  </a:cubicBezTo>
                  <a:cubicBezTo>
                    <a:pt x="2599" y="583"/>
                    <a:pt x="2015" y="0"/>
                    <a:pt x="1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6"/>
            <p:cNvSpPr/>
            <p:nvPr/>
          </p:nvSpPr>
          <p:spPr>
            <a:xfrm>
              <a:off x="3806950" y="429750"/>
              <a:ext cx="12475" cy="65025"/>
            </a:xfrm>
            <a:custGeom>
              <a:avLst/>
              <a:gdLst/>
              <a:ahLst/>
              <a:cxnLst/>
              <a:rect l="l" t="t" r="r" b="b"/>
              <a:pathLst>
                <a:path w="499" h="2601" extrusionOk="0">
                  <a:moveTo>
                    <a:pt x="250" y="82"/>
                  </a:moveTo>
                  <a:cubicBezTo>
                    <a:pt x="308" y="82"/>
                    <a:pt x="366" y="87"/>
                    <a:pt x="425" y="98"/>
                  </a:cubicBezTo>
                  <a:lnTo>
                    <a:pt x="425" y="2506"/>
                  </a:lnTo>
                  <a:cubicBezTo>
                    <a:pt x="366" y="2516"/>
                    <a:pt x="308" y="2522"/>
                    <a:pt x="250" y="2522"/>
                  </a:cubicBezTo>
                  <a:cubicBezTo>
                    <a:pt x="191" y="2522"/>
                    <a:pt x="133" y="2516"/>
                    <a:pt x="74" y="2506"/>
                  </a:cubicBezTo>
                  <a:lnTo>
                    <a:pt x="74" y="98"/>
                  </a:lnTo>
                  <a:cubicBezTo>
                    <a:pt x="133" y="87"/>
                    <a:pt x="191" y="82"/>
                    <a:pt x="250" y="82"/>
                  </a:cubicBezTo>
                  <a:close/>
                  <a:moveTo>
                    <a:pt x="250" y="0"/>
                  </a:moveTo>
                  <a:cubicBezTo>
                    <a:pt x="178" y="0"/>
                    <a:pt x="106" y="8"/>
                    <a:pt x="32" y="24"/>
                  </a:cubicBezTo>
                  <a:lnTo>
                    <a:pt x="1" y="24"/>
                  </a:lnTo>
                  <a:lnTo>
                    <a:pt x="1" y="2580"/>
                  </a:lnTo>
                  <a:lnTo>
                    <a:pt x="32" y="2580"/>
                  </a:lnTo>
                  <a:cubicBezTo>
                    <a:pt x="107" y="2601"/>
                    <a:pt x="180" y="2601"/>
                    <a:pt x="255" y="2601"/>
                  </a:cubicBezTo>
                  <a:cubicBezTo>
                    <a:pt x="319" y="2601"/>
                    <a:pt x="393" y="2601"/>
                    <a:pt x="467" y="2580"/>
                  </a:cubicBezTo>
                  <a:lnTo>
                    <a:pt x="499" y="2580"/>
                  </a:lnTo>
                  <a:lnTo>
                    <a:pt x="499" y="24"/>
                  </a:lnTo>
                  <a:lnTo>
                    <a:pt x="467" y="24"/>
                  </a:lnTo>
                  <a:cubicBezTo>
                    <a:pt x="393" y="8"/>
                    <a:pt x="321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6"/>
            <p:cNvSpPr/>
            <p:nvPr/>
          </p:nvSpPr>
          <p:spPr>
            <a:xfrm>
              <a:off x="3780700" y="459225"/>
              <a:ext cx="28125" cy="6150"/>
            </a:xfrm>
            <a:custGeom>
              <a:avLst/>
              <a:gdLst/>
              <a:ahLst/>
              <a:cxnLst/>
              <a:rect l="l" t="t" r="r" b="b"/>
              <a:pathLst>
                <a:path w="1125" h="246" extrusionOk="0">
                  <a:moveTo>
                    <a:pt x="1051" y="75"/>
                  </a:moveTo>
                  <a:lnTo>
                    <a:pt x="1051" y="170"/>
                  </a:lnTo>
                  <a:lnTo>
                    <a:pt x="85" y="170"/>
                  </a:lnTo>
                  <a:lnTo>
                    <a:pt x="85" y="118"/>
                  </a:lnTo>
                  <a:lnTo>
                    <a:pt x="85" y="75"/>
                  </a:lnTo>
                  <a:close/>
                  <a:moveTo>
                    <a:pt x="0" y="1"/>
                  </a:moveTo>
                  <a:lnTo>
                    <a:pt x="0" y="33"/>
                  </a:lnTo>
                  <a:lnTo>
                    <a:pt x="0" y="118"/>
                  </a:lnTo>
                  <a:lnTo>
                    <a:pt x="0" y="213"/>
                  </a:lnTo>
                  <a:lnTo>
                    <a:pt x="0" y="245"/>
                  </a:lnTo>
                  <a:lnTo>
                    <a:pt x="1124" y="245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6"/>
            <p:cNvSpPr/>
            <p:nvPr/>
          </p:nvSpPr>
          <p:spPr>
            <a:xfrm>
              <a:off x="3817550" y="459225"/>
              <a:ext cx="28125" cy="6150"/>
            </a:xfrm>
            <a:custGeom>
              <a:avLst/>
              <a:gdLst/>
              <a:ahLst/>
              <a:cxnLst/>
              <a:rect l="l" t="t" r="r" b="b"/>
              <a:pathLst>
                <a:path w="1125" h="246" extrusionOk="0">
                  <a:moveTo>
                    <a:pt x="1040" y="75"/>
                  </a:moveTo>
                  <a:cubicBezTo>
                    <a:pt x="1050" y="97"/>
                    <a:pt x="1050" y="107"/>
                    <a:pt x="1050" y="118"/>
                  </a:cubicBezTo>
                  <a:cubicBezTo>
                    <a:pt x="1050" y="139"/>
                    <a:pt x="1050" y="149"/>
                    <a:pt x="1040" y="170"/>
                  </a:cubicBezTo>
                  <a:lnTo>
                    <a:pt x="75" y="170"/>
                  </a:lnTo>
                  <a:lnTo>
                    <a:pt x="75" y="75"/>
                  </a:lnTo>
                  <a:close/>
                  <a:moveTo>
                    <a:pt x="1" y="1"/>
                  </a:moveTo>
                  <a:lnTo>
                    <a:pt x="1" y="245"/>
                  </a:lnTo>
                  <a:lnTo>
                    <a:pt x="1125" y="245"/>
                  </a:lnTo>
                  <a:lnTo>
                    <a:pt x="1125" y="213"/>
                  </a:lnTo>
                  <a:lnTo>
                    <a:pt x="1125" y="118"/>
                  </a:lnTo>
                  <a:lnTo>
                    <a:pt x="1125" y="3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6"/>
            <p:cNvSpPr/>
            <p:nvPr/>
          </p:nvSpPr>
          <p:spPr>
            <a:xfrm>
              <a:off x="3666700" y="526850"/>
              <a:ext cx="294050" cy="1875"/>
            </a:xfrm>
            <a:custGeom>
              <a:avLst/>
              <a:gdLst/>
              <a:ahLst/>
              <a:cxnLst/>
              <a:rect l="l" t="t" r="r" b="b"/>
              <a:pathLst>
                <a:path w="11762" h="75" extrusionOk="0">
                  <a:moveTo>
                    <a:pt x="0" y="1"/>
                  </a:moveTo>
                  <a:lnTo>
                    <a:pt x="0" y="74"/>
                  </a:lnTo>
                  <a:lnTo>
                    <a:pt x="11762" y="74"/>
                  </a:lnTo>
                  <a:lnTo>
                    <a:pt x="11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6"/>
            <p:cNvSpPr/>
            <p:nvPr/>
          </p:nvSpPr>
          <p:spPr>
            <a:xfrm>
              <a:off x="3646825" y="546475"/>
              <a:ext cx="2125" cy="23600"/>
            </a:xfrm>
            <a:custGeom>
              <a:avLst/>
              <a:gdLst/>
              <a:ahLst/>
              <a:cxnLst/>
              <a:rect l="l" t="t" r="r" b="b"/>
              <a:pathLst>
                <a:path w="85" h="944" extrusionOk="0">
                  <a:moveTo>
                    <a:pt x="0" y="0"/>
                  </a:moveTo>
                  <a:lnTo>
                    <a:pt x="0" y="944"/>
                  </a:lnTo>
                  <a:lnTo>
                    <a:pt x="85" y="9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6"/>
            <p:cNvSpPr/>
            <p:nvPr/>
          </p:nvSpPr>
          <p:spPr>
            <a:xfrm>
              <a:off x="3674100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6" y="1687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6"/>
            <p:cNvSpPr/>
            <p:nvPr/>
          </p:nvSpPr>
          <p:spPr>
            <a:xfrm>
              <a:off x="37014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6" y="1687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6"/>
            <p:cNvSpPr/>
            <p:nvPr/>
          </p:nvSpPr>
          <p:spPr>
            <a:xfrm>
              <a:off x="37287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6"/>
            <p:cNvSpPr/>
            <p:nvPr/>
          </p:nvSpPr>
          <p:spPr>
            <a:xfrm>
              <a:off x="3756050" y="527900"/>
              <a:ext cx="1875" cy="42175"/>
            </a:xfrm>
            <a:custGeom>
              <a:avLst/>
              <a:gdLst/>
              <a:ahLst/>
              <a:cxnLst/>
              <a:rect l="l" t="t" r="r" b="b"/>
              <a:pathLst>
                <a:path w="75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74" y="168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6"/>
            <p:cNvSpPr/>
            <p:nvPr/>
          </p:nvSpPr>
          <p:spPr>
            <a:xfrm>
              <a:off x="3783350" y="527900"/>
              <a:ext cx="1875" cy="42175"/>
            </a:xfrm>
            <a:custGeom>
              <a:avLst/>
              <a:gdLst/>
              <a:ahLst/>
              <a:cxnLst/>
              <a:rect l="l" t="t" r="r" b="b"/>
              <a:pathLst>
                <a:path w="75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75" y="168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6"/>
            <p:cNvSpPr/>
            <p:nvPr/>
          </p:nvSpPr>
          <p:spPr>
            <a:xfrm>
              <a:off x="3810675" y="527900"/>
              <a:ext cx="1850" cy="42175"/>
            </a:xfrm>
            <a:custGeom>
              <a:avLst/>
              <a:gdLst/>
              <a:ahLst/>
              <a:cxnLst/>
              <a:rect l="l" t="t" r="r" b="b"/>
              <a:pathLst>
                <a:path w="74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74" y="168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6"/>
            <p:cNvSpPr/>
            <p:nvPr/>
          </p:nvSpPr>
          <p:spPr>
            <a:xfrm>
              <a:off x="3837950" y="527900"/>
              <a:ext cx="1900" cy="42175"/>
            </a:xfrm>
            <a:custGeom>
              <a:avLst/>
              <a:gdLst/>
              <a:ahLst/>
              <a:cxnLst/>
              <a:rect l="l" t="t" r="r" b="b"/>
              <a:pathLst>
                <a:path w="7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76" y="1687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6"/>
            <p:cNvSpPr/>
            <p:nvPr/>
          </p:nvSpPr>
          <p:spPr>
            <a:xfrm>
              <a:off x="3865000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1" y="1"/>
                  </a:moveTo>
                  <a:lnTo>
                    <a:pt x="1" y="1687"/>
                  </a:lnTo>
                  <a:lnTo>
                    <a:pt x="86" y="1687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6"/>
            <p:cNvSpPr/>
            <p:nvPr/>
          </p:nvSpPr>
          <p:spPr>
            <a:xfrm>
              <a:off x="38923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6"/>
            <p:cNvSpPr/>
            <p:nvPr/>
          </p:nvSpPr>
          <p:spPr>
            <a:xfrm>
              <a:off x="3919625" y="527900"/>
              <a:ext cx="2150" cy="42175"/>
            </a:xfrm>
            <a:custGeom>
              <a:avLst/>
              <a:gdLst/>
              <a:ahLst/>
              <a:cxnLst/>
              <a:rect l="l" t="t" r="r" b="b"/>
              <a:pathLst>
                <a:path w="86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6"/>
            <p:cNvSpPr/>
            <p:nvPr/>
          </p:nvSpPr>
          <p:spPr>
            <a:xfrm>
              <a:off x="3946950" y="527900"/>
              <a:ext cx="2125" cy="42175"/>
            </a:xfrm>
            <a:custGeom>
              <a:avLst/>
              <a:gdLst/>
              <a:ahLst/>
              <a:cxnLst/>
              <a:rect l="l" t="t" r="r" b="b"/>
              <a:pathLst>
                <a:path w="85" h="1687" extrusionOk="0">
                  <a:moveTo>
                    <a:pt x="0" y="1"/>
                  </a:moveTo>
                  <a:lnTo>
                    <a:pt x="0" y="1687"/>
                  </a:lnTo>
                  <a:lnTo>
                    <a:pt x="85" y="1687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6"/>
            <p:cNvSpPr/>
            <p:nvPr/>
          </p:nvSpPr>
          <p:spPr>
            <a:xfrm>
              <a:off x="3974250" y="542475"/>
              <a:ext cx="2125" cy="27600"/>
            </a:xfrm>
            <a:custGeom>
              <a:avLst/>
              <a:gdLst/>
              <a:ahLst/>
              <a:cxnLst/>
              <a:rect l="l" t="t" r="r" b="b"/>
              <a:pathLst>
                <a:path w="85" h="1104" extrusionOk="0">
                  <a:moveTo>
                    <a:pt x="0" y="1"/>
                  </a:moveTo>
                  <a:lnTo>
                    <a:pt x="0" y="1104"/>
                  </a:lnTo>
                  <a:lnTo>
                    <a:pt x="85" y="1104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6"/>
            <p:cNvSpPr/>
            <p:nvPr/>
          </p:nvSpPr>
          <p:spPr>
            <a:xfrm>
              <a:off x="3675175" y="518375"/>
              <a:ext cx="277100" cy="2125"/>
            </a:xfrm>
            <a:custGeom>
              <a:avLst/>
              <a:gdLst/>
              <a:ahLst/>
              <a:cxnLst/>
              <a:rect l="l" t="t" r="r" b="b"/>
              <a:pathLst>
                <a:path w="11084" h="85" extrusionOk="0">
                  <a:moveTo>
                    <a:pt x="0" y="0"/>
                  </a:moveTo>
                  <a:lnTo>
                    <a:pt x="0" y="85"/>
                  </a:lnTo>
                  <a:lnTo>
                    <a:pt x="11083" y="85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6"/>
            <p:cNvSpPr/>
            <p:nvPr/>
          </p:nvSpPr>
          <p:spPr>
            <a:xfrm>
              <a:off x="3573100" y="716400"/>
              <a:ext cx="507750" cy="7975"/>
            </a:xfrm>
            <a:custGeom>
              <a:avLst/>
              <a:gdLst/>
              <a:ahLst/>
              <a:cxnLst/>
              <a:rect l="l" t="t" r="r" b="b"/>
              <a:pathLst>
                <a:path w="20310" h="319" extrusionOk="0">
                  <a:moveTo>
                    <a:pt x="20151" y="86"/>
                  </a:moveTo>
                  <a:cubicBezTo>
                    <a:pt x="20193" y="86"/>
                    <a:pt x="20225" y="118"/>
                    <a:pt x="20225" y="160"/>
                  </a:cubicBezTo>
                  <a:cubicBezTo>
                    <a:pt x="20225" y="203"/>
                    <a:pt x="20193" y="234"/>
                    <a:pt x="20151" y="234"/>
                  </a:cubicBezTo>
                  <a:lnTo>
                    <a:pt x="159" y="234"/>
                  </a:lnTo>
                  <a:cubicBezTo>
                    <a:pt x="117" y="234"/>
                    <a:pt x="86" y="203"/>
                    <a:pt x="86" y="160"/>
                  </a:cubicBezTo>
                  <a:cubicBezTo>
                    <a:pt x="86" y="118"/>
                    <a:pt x="117" y="86"/>
                    <a:pt x="159" y="86"/>
                  </a:cubicBezTo>
                  <a:close/>
                  <a:moveTo>
                    <a:pt x="159" y="1"/>
                  </a:moveTo>
                  <a:cubicBezTo>
                    <a:pt x="75" y="1"/>
                    <a:pt x="1" y="75"/>
                    <a:pt x="1" y="160"/>
                  </a:cubicBezTo>
                  <a:cubicBezTo>
                    <a:pt x="1" y="245"/>
                    <a:pt x="75" y="319"/>
                    <a:pt x="159" y="319"/>
                  </a:cubicBezTo>
                  <a:lnTo>
                    <a:pt x="20151" y="319"/>
                  </a:lnTo>
                  <a:cubicBezTo>
                    <a:pt x="20236" y="319"/>
                    <a:pt x="20309" y="245"/>
                    <a:pt x="20309" y="160"/>
                  </a:cubicBezTo>
                  <a:cubicBezTo>
                    <a:pt x="20309" y="75"/>
                    <a:pt x="20236" y="1"/>
                    <a:pt x="201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6"/>
            <p:cNvSpPr/>
            <p:nvPr/>
          </p:nvSpPr>
          <p:spPr>
            <a:xfrm>
              <a:off x="3159500" y="734725"/>
              <a:ext cx="452350" cy="7700"/>
            </a:xfrm>
            <a:custGeom>
              <a:avLst/>
              <a:gdLst/>
              <a:ahLst/>
              <a:cxnLst/>
              <a:rect l="l" t="t" r="r" b="b"/>
              <a:pathLst>
                <a:path w="18094" h="308" extrusionOk="0">
                  <a:moveTo>
                    <a:pt x="18019" y="85"/>
                  </a:moveTo>
                  <a:lnTo>
                    <a:pt x="18019" y="222"/>
                  </a:lnTo>
                  <a:lnTo>
                    <a:pt x="149" y="222"/>
                  </a:lnTo>
                  <a:cubicBezTo>
                    <a:pt x="107" y="222"/>
                    <a:pt x="74" y="191"/>
                    <a:pt x="74" y="159"/>
                  </a:cubicBezTo>
                  <a:cubicBezTo>
                    <a:pt x="74" y="116"/>
                    <a:pt x="107" y="85"/>
                    <a:pt x="149" y="85"/>
                  </a:cubicBezTo>
                  <a:close/>
                  <a:moveTo>
                    <a:pt x="149" y="0"/>
                  </a:moveTo>
                  <a:cubicBezTo>
                    <a:pt x="64" y="0"/>
                    <a:pt x="1" y="74"/>
                    <a:pt x="1" y="159"/>
                  </a:cubicBezTo>
                  <a:cubicBezTo>
                    <a:pt x="1" y="244"/>
                    <a:pt x="64" y="307"/>
                    <a:pt x="149" y="307"/>
                  </a:cubicBezTo>
                  <a:lnTo>
                    <a:pt x="18051" y="307"/>
                  </a:lnTo>
                  <a:cubicBezTo>
                    <a:pt x="18082" y="307"/>
                    <a:pt x="18093" y="286"/>
                    <a:pt x="18093" y="265"/>
                  </a:cubicBezTo>
                  <a:lnTo>
                    <a:pt x="18093" y="42"/>
                  </a:lnTo>
                  <a:cubicBezTo>
                    <a:pt x="18093" y="21"/>
                    <a:pt x="18082" y="0"/>
                    <a:pt x="18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6"/>
            <p:cNvSpPr/>
            <p:nvPr/>
          </p:nvSpPr>
          <p:spPr>
            <a:xfrm>
              <a:off x="3170100" y="740275"/>
              <a:ext cx="441750" cy="8775"/>
            </a:xfrm>
            <a:custGeom>
              <a:avLst/>
              <a:gdLst/>
              <a:ahLst/>
              <a:cxnLst/>
              <a:rect l="l" t="t" r="r" b="b"/>
              <a:pathLst>
                <a:path w="17670" h="351" extrusionOk="0">
                  <a:moveTo>
                    <a:pt x="17595" y="85"/>
                  </a:moveTo>
                  <a:lnTo>
                    <a:pt x="17595" y="266"/>
                  </a:lnTo>
                  <a:lnTo>
                    <a:pt x="86" y="266"/>
                  </a:lnTo>
                  <a:lnTo>
                    <a:pt x="86" y="85"/>
                  </a:lnTo>
                  <a:close/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308"/>
                  </a:lnTo>
                  <a:cubicBezTo>
                    <a:pt x="1" y="329"/>
                    <a:pt x="22" y="351"/>
                    <a:pt x="43" y="351"/>
                  </a:cubicBezTo>
                  <a:lnTo>
                    <a:pt x="17627" y="351"/>
                  </a:lnTo>
                  <a:cubicBezTo>
                    <a:pt x="17658" y="351"/>
                    <a:pt x="17669" y="329"/>
                    <a:pt x="17669" y="308"/>
                  </a:cubicBezTo>
                  <a:lnTo>
                    <a:pt x="17669" y="43"/>
                  </a:lnTo>
                  <a:cubicBezTo>
                    <a:pt x="17669" y="22"/>
                    <a:pt x="17658" y="0"/>
                    <a:pt x="17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6"/>
            <p:cNvSpPr/>
            <p:nvPr/>
          </p:nvSpPr>
          <p:spPr>
            <a:xfrm>
              <a:off x="3184675" y="746900"/>
              <a:ext cx="418400" cy="17775"/>
            </a:xfrm>
            <a:custGeom>
              <a:avLst/>
              <a:gdLst/>
              <a:ahLst/>
              <a:cxnLst/>
              <a:rect l="l" t="t" r="r" b="b"/>
              <a:pathLst>
                <a:path w="16736" h="711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680"/>
                  </a:lnTo>
                  <a:cubicBezTo>
                    <a:pt x="1" y="701"/>
                    <a:pt x="22" y="711"/>
                    <a:pt x="43" y="711"/>
                  </a:cubicBezTo>
                  <a:lnTo>
                    <a:pt x="16693" y="711"/>
                  </a:lnTo>
                  <a:cubicBezTo>
                    <a:pt x="16715" y="711"/>
                    <a:pt x="16736" y="701"/>
                    <a:pt x="16736" y="680"/>
                  </a:cubicBezTo>
                  <a:cubicBezTo>
                    <a:pt x="16736" y="647"/>
                    <a:pt x="16715" y="637"/>
                    <a:pt x="16693" y="637"/>
                  </a:cubicBezTo>
                  <a:lnTo>
                    <a:pt x="86" y="637"/>
                  </a:lnTo>
                  <a:lnTo>
                    <a:pt x="86" y="43"/>
                  </a:lnTo>
                  <a:cubicBezTo>
                    <a:pt x="86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6"/>
            <p:cNvSpPr/>
            <p:nvPr/>
          </p:nvSpPr>
          <p:spPr>
            <a:xfrm>
              <a:off x="3170100" y="627850"/>
              <a:ext cx="201250" cy="109000"/>
            </a:xfrm>
            <a:custGeom>
              <a:avLst/>
              <a:gdLst/>
              <a:ahLst/>
              <a:cxnLst/>
              <a:rect l="l" t="t" r="r" b="b"/>
              <a:pathLst>
                <a:path w="8050" h="4360" extrusionOk="0">
                  <a:moveTo>
                    <a:pt x="3925" y="1"/>
                  </a:moveTo>
                  <a:cubicBezTo>
                    <a:pt x="3914" y="1"/>
                    <a:pt x="3904" y="1"/>
                    <a:pt x="3893" y="12"/>
                  </a:cubicBezTo>
                  <a:lnTo>
                    <a:pt x="11" y="4285"/>
                  </a:lnTo>
                  <a:cubicBezTo>
                    <a:pt x="1" y="4306"/>
                    <a:pt x="1" y="4328"/>
                    <a:pt x="11" y="4349"/>
                  </a:cubicBezTo>
                  <a:cubicBezTo>
                    <a:pt x="22" y="4349"/>
                    <a:pt x="32" y="4360"/>
                    <a:pt x="43" y="4360"/>
                  </a:cubicBezTo>
                  <a:cubicBezTo>
                    <a:pt x="53" y="4360"/>
                    <a:pt x="65" y="4349"/>
                    <a:pt x="75" y="4339"/>
                  </a:cubicBezTo>
                  <a:lnTo>
                    <a:pt x="3935" y="86"/>
                  </a:lnTo>
                  <a:lnTo>
                    <a:pt x="8007" y="86"/>
                  </a:lnTo>
                  <a:cubicBezTo>
                    <a:pt x="8029" y="86"/>
                    <a:pt x="8050" y="64"/>
                    <a:pt x="8050" y="43"/>
                  </a:cubicBezTo>
                  <a:cubicBezTo>
                    <a:pt x="8050" y="22"/>
                    <a:pt x="8029" y="1"/>
                    <a:pt x="80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6"/>
            <p:cNvSpPr/>
            <p:nvPr/>
          </p:nvSpPr>
          <p:spPr>
            <a:xfrm>
              <a:off x="3410850" y="613550"/>
              <a:ext cx="95475" cy="93875"/>
            </a:xfrm>
            <a:custGeom>
              <a:avLst/>
              <a:gdLst/>
              <a:ahLst/>
              <a:cxnLst/>
              <a:rect l="l" t="t" r="r" b="b"/>
              <a:pathLst>
                <a:path w="3819" h="3755" extrusionOk="0">
                  <a:moveTo>
                    <a:pt x="3733" y="85"/>
                  </a:moveTo>
                  <a:lnTo>
                    <a:pt x="3733" y="3680"/>
                  </a:lnTo>
                  <a:lnTo>
                    <a:pt x="85" y="3680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0" y="21"/>
                    <a:pt x="0" y="42"/>
                  </a:cubicBezTo>
                  <a:lnTo>
                    <a:pt x="0" y="3712"/>
                  </a:lnTo>
                  <a:cubicBezTo>
                    <a:pt x="0" y="3744"/>
                    <a:pt x="22" y="3754"/>
                    <a:pt x="43" y="3754"/>
                  </a:cubicBezTo>
                  <a:lnTo>
                    <a:pt x="3776" y="3754"/>
                  </a:lnTo>
                  <a:cubicBezTo>
                    <a:pt x="3797" y="3754"/>
                    <a:pt x="3818" y="3744"/>
                    <a:pt x="3818" y="3712"/>
                  </a:cubicBezTo>
                  <a:lnTo>
                    <a:pt x="3818" y="42"/>
                  </a:lnTo>
                  <a:cubicBezTo>
                    <a:pt x="3818" y="21"/>
                    <a:pt x="3797" y="0"/>
                    <a:pt x="3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6"/>
            <p:cNvSpPr/>
            <p:nvPr/>
          </p:nvSpPr>
          <p:spPr>
            <a:xfrm>
              <a:off x="3417200" y="619650"/>
              <a:ext cx="83000" cy="81925"/>
            </a:xfrm>
            <a:custGeom>
              <a:avLst/>
              <a:gdLst/>
              <a:ahLst/>
              <a:cxnLst/>
              <a:rect l="l" t="t" r="r" b="b"/>
              <a:pathLst>
                <a:path w="3320" h="3277" extrusionOk="0">
                  <a:moveTo>
                    <a:pt x="3235" y="74"/>
                  </a:moveTo>
                  <a:lnTo>
                    <a:pt x="3235" y="3192"/>
                  </a:lnTo>
                  <a:lnTo>
                    <a:pt x="75" y="3192"/>
                  </a:lnTo>
                  <a:lnTo>
                    <a:pt x="75" y="74"/>
                  </a:lnTo>
                  <a:close/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lnTo>
                    <a:pt x="1" y="3235"/>
                  </a:lnTo>
                  <a:cubicBezTo>
                    <a:pt x="1" y="3256"/>
                    <a:pt x="11" y="3277"/>
                    <a:pt x="32" y="3277"/>
                  </a:cubicBezTo>
                  <a:lnTo>
                    <a:pt x="3278" y="3277"/>
                  </a:lnTo>
                  <a:cubicBezTo>
                    <a:pt x="3299" y="3277"/>
                    <a:pt x="3320" y="3256"/>
                    <a:pt x="3320" y="3235"/>
                  </a:cubicBezTo>
                  <a:lnTo>
                    <a:pt x="3320" y="43"/>
                  </a:lnTo>
                  <a:cubicBezTo>
                    <a:pt x="3320" y="22"/>
                    <a:pt x="3299" y="0"/>
                    <a:pt x="3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6"/>
            <p:cNvSpPr/>
            <p:nvPr/>
          </p:nvSpPr>
          <p:spPr>
            <a:xfrm>
              <a:off x="3453525" y="619650"/>
              <a:ext cx="10100" cy="81925"/>
            </a:xfrm>
            <a:custGeom>
              <a:avLst/>
              <a:gdLst/>
              <a:ahLst/>
              <a:cxnLst/>
              <a:rect l="l" t="t" r="r" b="b"/>
              <a:pathLst>
                <a:path w="404" h="3277" extrusionOk="0">
                  <a:moveTo>
                    <a:pt x="319" y="74"/>
                  </a:moveTo>
                  <a:lnTo>
                    <a:pt x="319" y="3192"/>
                  </a:lnTo>
                  <a:lnTo>
                    <a:pt x="85" y="3192"/>
                  </a:lnTo>
                  <a:lnTo>
                    <a:pt x="85" y="74"/>
                  </a:lnTo>
                  <a:close/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3235"/>
                  </a:lnTo>
                  <a:cubicBezTo>
                    <a:pt x="0" y="3256"/>
                    <a:pt x="22" y="3277"/>
                    <a:pt x="43" y="3277"/>
                  </a:cubicBezTo>
                  <a:lnTo>
                    <a:pt x="361" y="3277"/>
                  </a:lnTo>
                  <a:cubicBezTo>
                    <a:pt x="382" y="3277"/>
                    <a:pt x="403" y="3256"/>
                    <a:pt x="403" y="3235"/>
                  </a:cubicBezTo>
                  <a:lnTo>
                    <a:pt x="403" y="43"/>
                  </a:lnTo>
                  <a:cubicBezTo>
                    <a:pt x="403" y="22"/>
                    <a:pt x="382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6"/>
            <p:cNvSpPr/>
            <p:nvPr/>
          </p:nvSpPr>
          <p:spPr>
            <a:xfrm>
              <a:off x="3417200" y="657825"/>
              <a:ext cx="38475" cy="6100"/>
            </a:xfrm>
            <a:custGeom>
              <a:avLst/>
              <a:gdLst/>
              <a:ahLst/>
              <a:cxnLst/>
              <a:rect l="l" t="t" r="r" b="b"/>
              <a:pathLst>
                <a:path w="1539" h="244" extrusionOk="0">
                  <a:moveTo>
                    <a:pt x="1453" y="85"/>
                  </a:moveTo>
                  <a:lnTo>
                    <a:pt x="1453" y="159"/>
                  </a:lnTo>
                  <a:lnTo>
                    <a:pt x="75" y="159"/>
                  </a:lnTo>
                  <a:lnTo>
                    <a:pt x="75" y="85"/>
                  </a:lnTo>
                  <a:close/>
                  <a:moveTo>
                    <a:pt x="32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202"/>
                  </a:lnTo>
                  <a:cubicBezTo>
                    <a:pt x="1" y="223"/>
                    <a:pt x="11" y="244"/>
                    <a:pt x="32" y="244"/>
                  </a:cubicBezTo>
                  <a:lnTo>
                    <a:pt x="1496" y="244"/>
                  </a:lnTo>
                  <a:cubicBezTo>
                    <a:pt x="1517" y="244"/>
                    <a:pt x="1538" y="223"/>
                    <a:pt x="1538" y="202"/>
                  </a:cubicBezTo>
                  <a:lnTo>
                    <a:pt x="1538" y="43"/>
                  </a:lnTo>
                  <a:cubicBezTo>
                    <a:pt x="1538" y="22"/>
                    <a:pt x="1517" y="1"/>
                    <a:pt x="1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6"/>
            <p:cNvSpPr/>
            <p:nvPr/>
          </p:nvSpPr>
          <p:spPr>
            <a:xfrm>
              <a:off x="3461475" y="657825"/>
              <a:ext cx="38725" cy="6100"/>
            </a:xfrm>
            <a:custGeom>
              <a:avLst/>
              <a:gdLst/>
              <a:ahLst/>
              <a:cxnLst/>
              <a:rect l="l" t="t" r="r" b="b"/>
              <a:pathLst>
                <a:path w="1549" h="244" extrusionOk="0">
                  <a:moveTo>
                    <a:pt x="1464" y="85"/>
                  </a:moveTo>
                  <a:lnTo>
                    <a:pt x="1464" y="159"/>
                  </a:lnTo>
                  <a:lnTo>
                    <a:pt x="85" y="159"/>
                  </a:lnTo>
                  <a:lnTo>
                    <a:pt x="85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02"/>
                  </a:lnTo>
                  <a:cubicBezTo>
                    <a:pt x="1" y="223"/>
                    <a:pt x="22" y="244"/>
                    <a:pt x="43" y="244"/>
                  </a:cubicBezTo>
                  <a:lnTo>
                    <a:pt x="1507" y="244"/>
                  </a:lnTo>
                  <a:cubicBezTo>
                    <a:pt x="1528" y="244"/>
                    <a:pt x="1549" y="223"/>
                    <a:pt x="1549" y="202"/>
                  </a:cubicBezTo>
                  <a:lnTo>
                    <a:pt x="1549" y="43"/>
                  </a:lnTo>
                  <a:cubicBezTo>
                    <a:pt x="1549" y="22"/>
                    <a:pt x="1528" y="1"/>
                    <a:pt x="1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6"/>
            <p:cNvSpPr/>
            <p:nvPr/>
          </p:nvSpPr>
          <p:spPr>
            <a:xfrm>
              <a:off x="3434700" y="620700"/>
              <a:ext cx="1875" cy="38200"/>
            </a:xfrm>
            <a:custGeom>
              <a:avLst/>
              <a:gdLst/>
              <a:ahLst/>
              <a:cxnLst/>
              <a:rect l="l" t="t" r="r" b="b"/>
              <a:pathLst>
                <a:path w="75" h="1528" extrusionOk="0">
                  <a:moveTo>
                    <a:pt x="1" y="1"/>
                  </a:moveTo>
                  <a:lnTo>
                    <a:pt x="1" y="1528"/>
                  </a:lnTo>
                  <a:lnTo>
                    <a:pt x="75" y="152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6"/>
            <p:cNvSpPr/>
            <p:nvPr/>
          </p:nvSpPr>
          <p:spPr>
            <a:xfrm>
              <a:off x="3480575" y="620700"/>
              <a:ext cx="2125" cy="38200"/>
            </a:xfrm>
            <a:custGeom>
              <a:avLst/>
              <a:gdLst/>
              <a:ahLst/>
              <a:cxnLst/>
              <a:rect l="l" t="t" r="r" b="b"/>
              <a:pathLst>
                <a:path w="85" h="1528" extrusionOk="0">
                  <a:moveTo>
                    <a:pt x="0" y="1"/>
                  </a:moveTo>
                  <a:lnTo>
                    <a:pt x="0" y="1528"/>
                  </a:lnTo>
                  <a:lnTo>
                    <a:pt x="85" y="152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6"/>
            <p:cNvSpPr/>
            <p:nvPr/>
          </p:nvSpPr>
          <p:spPr>
            <a:xfrm>
              <a:off x="3391225" y="618050"/>
              <a:ext cx="21775" cy="85650"/>
            </a:xfrm>
            <a:custGeom>
              <a:avLst/>
              <a:gdLst/>
              <a:ahLst/>
              <a:cxnLst/>
              <a:rect l="l" t="t" r="r" b="b"/>
              <a:pathLst>
                <a:path w="871" h="3426" extrusionOk="0">
                  <a:moveTo>
                    <a:pt x="785" y="86"/>
                  </a:moveTo>
                  <a:lnTo>
                    <a:pt x="785" y="3341"/>
                  </a:lnTo>
                  <a:lnTo>
                    <a:pt x="85" y="3341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3383"/>
                  </a:lnTo>
                  <a:cubicBezTo>
                    <a:pt x="1" y="3405"/>
                    <a:pt x="22" y="3426"/>
                    <a:pt x="43" y="3426"/>
                  </a:cubicBezTo>
                  <a:lnTo>
                    <a:pt x="828" y="3426"/>
                  </a:lnTo>
                  <a:cubicBezTo>
                    <a:pt x="849" y="3426"/>
                    <a:pt x="870" y="3405"/>
                    <a:pt x="870" y="3383"/>
                  </a:cubicBezTo>
                  <a:lnTo>
                    <a:pt x="870" y="43"/>
                  </a:lnTo>
                  <a:cubicBezTo>
                    <a:pt x="870" y="22"/>
                    <a:pt x="84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6"/>
            <p:cNvSpPr/>
            <p:nvPr/>
          </p:nvSpPr>
          <p:spPr>
            <a:xfrm>
              <a:off x="3394950" y="62202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6" y="75"/>
                  </a:moveTo>
                  <a:lnTo>
                    <a:pt x="636" y="2927"/>
                  </a:lnTo>
                  <a:lnTo>
                    <a:pt x="85" y="2927"/>
                  </a:lnTo>
                  <a:lnTo>
                    <a:pt x="85" y="75"/>
                  </a:lnTo>
                  <a:close/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2960"/>
                  </a:lnTo>
                  <a:cubicBezTo>
                    <a:pt x="0" y="2991"/>
                    <a:pt x="21" y="3002"/>
                    <a:pt x="43" y="3002"/>
                  </a:cubicBezTo>
                  <a:lnTo>
                    <a:pt x="679" y="3002"/>
                  </a:lnTo>
                  <a:cubicBezTo>
                    <a:pt x="700" y="3002"/>
                    <a:pt x="721" y="2991"/>
                    <a:pt x="721" y="2960"/>
                  </a:cubicBezTo>
                  <a:lnTo>
                    <a:pt x="721" y="43"/>
                  </a:lnTo>
                  <a:cubicBezTo>
                    <a:pt x="721" y="22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6"/>
            <p:cNvSpPr/>
            <p:nvPr/>
          </p:nvSpPr>
          <p:spPr>
            <a:xfrm>
              <a:off x="3394950" y="655425"/>
              <a:ext cx="18050" cy="7450"/>
            </a:xfrm>
            <a:custGeom>
              <a:avLst/>
              <a:gdLst/>
              <a:ahLst/>
              <a:cxnLst/>
              <a:rect l="l" t="t" r="r" b="b"/>
              <a:pathLst>
                <a:path w="722" h="298" extrusionOk="0">
                  <a:moveTo>
                    <a:pt x="636" y="75"/>
                  </a:moveTo>
                  <a:lnTo>
                    <a:pt x="636" y="224"/>
                  </a:lnTo>
                  <a:lnTo>
                    <a:pt x="85" y="224"/>
                  </a:lnTo>
                  <a:lnTo>
                    <a:pt x="85" y="75"/>
                  </a:lnTo>
                  <a:close/>
                  <a:moveTo>
                    <a:pt x="43" y="1"/>
                  </a:moveTo>
                  <a:cubicBezTo>
                    <a:pt x="21" y="1"/>
                    <a:pt x="0" y="12"/>
                    <a:pt x="0" y="43"/>
                  </a:cubicBezTo>
                  <a:lnTo>
                    <a:pt x="0" y="266"/>
                  </a:lnTo>
                  <a:cubicBezTo>
                    <a:pt x="0" y="287"/>
                    <a:pt x="21" y="298"/>
                    <a:pt x="43" y="298"/>
                  </a:cubicBezTo>
                  <a:lnTo>
                    <a:pt x="679" y="298"/>
                  </a:lnTo>
                  <a:cubicBezTo>
                    <a:pt x="700" y="298"/>
                    <a:pt x="721" y="287"/>
                    <a:pt x="721" y="266"/>
                  </a:cubicBezTo>
                  <a:lnTo>
                    <a:pt x="721" y="43"/>
                  </a:lnTo>
                  <a:cubicBezTo>
                    <a:pt x="721" y="1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6"/>
            <p:cNvSpPr/>
            <p:nvPr/>
          </p:nvSpPr>
          <p:spPr>
            <a:xfrm>
              <a:off x="3504175" y="618050"/>
              <a:ext cx="21775" cy="85650"/>
            </a:xfrm>
            <a:custGeom>
              <a:avLst/>
              <a:gdLst/>
              <a:ahLst/>
              <a:cxnLst/>
              <a:rect l="l" t="t" r="r" b="b"/>
              <a:pathLst>
                <a:path w="871" h="3426" extrusionOk="0">
                  <a:moveTo>
                    <a:pt x="785" y="86"/>
                  </a:moveTo>
                  <a:lnTo>
                    <a:pt x="785" y="3341"/>
                  </a:lnTo>
                  <a:lnTo>
                    <a:pt x="85" y="3341"/>
                  </a:lnTo>
                  <a:lnTo>
                    <a:pt x="85" y="86"/>
                  </a:lnTo>
                  <a:close/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3383"/>
                  </a:lnTo>
                  <a:cubicBezTo>
                    <a:pt x="0" y="3405"/>
                    <a:pt x="22" y="3426"/>
                    <a:pt x="43" y="3426"/>
                  </a:cubicBezTo>
                  <a:lnTo>
                    <a:pt x="828" y="3426"/>
                  </a:lnTo>
                  <a:cubicBezTo>
                    <a:pt x="849" y="3426"/>
                    <a:pt x="870" y="3405"/>
                    <a:pt x="870" y="3383"/>
                  </a:cubicBezTo>
                  <a:lnTo>
                    <a:pt x="870" y="43"/>
                  </a:lnTo>
                  <a:cubicBezTo>
                    <a:pt x="870" y="22"/>
                    <a:pt x="84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6"/>
            <p:cNvSpPr/>
            <p:nvPr/>
          </p:nvSpPr>
          <p:spPr>
            <a:xfrm>
              <a:off x="3504175" y="622025"/>
              <a:ext cx="18050" cy="75075"/>
            </a:xfrm>
            <a:custGeom>
              <a:avLst/>
              <a:gdLst/>
              <a:ahLst/>
              <a:cxnLst/>
              <a:rect l="l" t="t" r="r" b="b"/>
              <a:pathLst>
                <a:path w="722" h="3003" extrusionOk="0">
                  <a:moveTo>
                    <a:pt x="637" y="75"/>
                  </a:moveTo>
                  <a:lnTo>
                    <a:pt x="637" y="2927"/>
                  </a:lnTo>
                  <a:lnTo>
                    <a:pt x="85" y="2927"/>
                  </a:lnTo>
                  <a:lnTo>
                    <a:pt x="85" y="75"/>
                  </a:lnTo>
                  <a:close/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2960"/>
                  </a:lnTo>
                  <a:cubicBezTo>
                    <a:pt x="0" y="2991"/>
                    <a:pt x="22" y="3002"/>
                    <a:pt x="43" y="3002"/>
                  </a:cubicBezTo>
                  <a:lnTo>
                    <a:pt x="679" y="3002"/>
                  </a:lnTo>
                  <a:cubicBezTo>
                    <a:pt x="700" y="3002"/>
                    <a:pt x="722" y="2991"/>
                    <a:pt x="722" y="2960"/>
                  </a:cubicBezTo>
                  <a:lnTo>
                    <a:pt x="722" y="43"/>
                  </a:lnTo>
                  <a:cubicBezTo>
                    <a:pt x="722" y="22"/>
                    <a:pt x="700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6"/>
            <p:cNvSpPr/>
            <p:nvPr/>
          </p:nvSpPr>
          <p:spPr>
            <a:xfrm>
              <a:off x="3504175" y="655425"/>
              <a:ext cx="18050" cy="7450"/>
            </a:xfrm>
            <a:custGeom>
              <a:avLst/>
              <a:gdLst/>
              <a:ahLst/>
              <a:cxnLst/>
              <a:rect l="l" t="t" r="r" b="b"/>
              <a:pathLst>
                <a:path w="722" h="298" extrusionOk="0">
                  <a:moveTo>
                    <a:pt x="637" y="75"/>
                  </a:moveTo>
                  <a:lnTo>
                    <a:pt x="637" y="224"/>
                  </a:lnTo>
                  <a:lnTo>
                    <a:pt x="85" y="224"/>
                  </a:lnTo>
                  <a:lnTo>
                    <a:pt x="85" y="75"/>
                  </a:lnTo>
                  <a:close/>
                  <a:moveTo>
                    <a:pt x="43" y="1"/>
                  </a:moveTo>
                  <a:cubicBezTo>
                    <a:pt x="22" y="1"/>
                    <a:pt x="0" y="12"/>
                    <a:pt x="0" y="43"/>
                  </a:cubicBezTo>
                  <a:lnTo>
                    <a:pt x="0" y="266"/>
                  </a:lnTo>
                  <a:cubicBezTo>
                    <a:pt x="0" y="287"/>
                    <a:pt x="22" y="298"/>
                    <a:pt x="43" y="298"/>
                  </a:cubicBezTo>
                  <a:lnTo>
                    <a:pt x="679" y="298"/>
                  </a:lnTo>
                  <a:cubicBezTo>
                    <a:pt x="700" y="298"/>
                    <a:pt x="722" y="287"/>
                    <a:pt x="722" y="266"/>
                  </a:cubicBezTo>
                  <a:lnTo>
                    <a:pt x="722" y="43"/>
                  </a:lnTo>
                  <a:cubicBezTo>
                    <a:pt x="722" y="12"/>
                    <a:pt x="700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6"/>
            <p:cNvSpPr/>
            <p:nvPr/>
          </p:nvSpPr>
          <p:spPr>
            <a:xfrm>
              <a:off x="3369500" y="599750"/>
              <a:ext cx="9550" cy="107675"/>
            </a:xfrm>
            <a:custGeom>
              <a:avLst/>
              <a:gdLst/>
              <a:ahLst/>
              <a:cxnLst/>
              <a:rect l="l" t="t" r="r" b="b"/>
              <a:pathLst>
                <a:path w="382" h="4307" extrusionOk="0">
                  <a:moveTo>
                    <a:pt x="297" y="85"/>
                  </a:moveTo>
                  <a:lnTo>
                    <a:pt x="297" y="4232"/>
                  </a:lnTo>
                  <a:lnTo>
                    <a:pt x="85" y="4232"/>
                  </a:lnTo>
                  <a:lnTo>
                    <a:pt x="85" y="85"/>
                  </a:lnTo>
                  <a:close/>
                  <a:moveTo>
                    <a:pt x="42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4264"/>
                  </a:lnTo>
                  <a:cubicBezTo>
                    <a:pt x="0" y="4296"/>
                    <a:pt x="21" y="4306"/>
                    <a:pt x="42" y="4306"/>
                  </a:cubicBezTo>
                  <a:lnTo>
                    <a:pt x="339" y="4306"/>
                  </a:lnTo>
                  <a:cubicBezTo>
                    <a:pt x="361" y="4306"/>
                    <a:pt x="382" y="4296"/>
                    <a:pt x="382" y="4264"/>
                  </a:cubicBezTo>
                  <a:lnTo>
                    <a:pt x="382" y="43"/>
                  </a:lnTo>
                  <a:cubicBezTo>
                    <a:pt x="382" y="22"/>
                    <a:pt x="361" y="1"/>
                    <a:pt x="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6"/>
            <p:cNvSpPr/>
            <p:nvPr/>
          </p:nvSpPr>
          <p:spPr>
            <a:xfrm>
              <a:off x="3538100" y="599750"/>
              <a:ext cx="9575" cy="107675"/>
            </a:xfrm>
            <a:custGeom>
              <a:avLst/>
              <a:gdLst/>
              <a:ahLst/>
              <a:cxnLst/>
              <a:rect l="l" t="t" r="r" b="b"/>
              <a:pathLst>
                <a:path w="383" h="4307" extrusionOk="0">
                  <a:moveTo>
                    <a:pt x="298" y="85"/>
                  </a:moveTo>
                  <a:lnTo>
                    <a:pt x="298" y="4232"/>
                  </a:lnTo>
                  <a:lnTo>
                    <a:pt x="86" y="4232"/>
                  </a:lnTo>
                  <a:lnTo>
                    <a:pt x="86" y="85"/>
                  </a:lnTo>
                  <a:close/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264"/>
                  </a:lnTo>
                  <a:cubicBezTo>
                    <a:pt x="1" y="4296"/>
                    <a:pt x="22" y="4306"/>
                    <a:pt x="43" y="4306"/>
                  </a:cubicBezTo>
                  <a:lnTo>
                    <a:pt x="340" y="4306"/>
                  </a:lnTo>
                  <a:cubicBezTo>
                    <a:pt x="361" y="4306"/>
                    <a:pt x="383" y="4296"/>
                    <a:pt x="383" y="4264"/>
                  </a:cubicBezTo>
                  <a:lnTo>
                    <a:pt x="383" y="43"/>
                  </a:lnTo>
                  <a:cubicBezTo>
                    <a:pt x="383" y="22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6"/>
            <p:cNvSpPr/>
            <p:nvPr/>
          </p:nvSpPr>
          <p:spPr>
            <a:xfrm>
              <a:off x="3359950" y="591275"/>
              <a:ext cx="197275" cy="10625"/>
            </a:xfrm>
            <a:custGeom>
              <a:avLst/>
              <a:gdLst/>
              <a:ahLst/>
              <a:cxnLst/>
              <a:rect l="l" t="t" r="r" b="b"/>
              <a:pathLst>
                <a:path w="7891" h="425" extrusionOk="0">
                  <a:moveTo>
                    <a:pt x="7806" y="75"/>
                  </a:moveTo>
                  <a:lnTo>
                    <a:pt x="7806" y="340"/>
                  </a:lnTo>
                  <a:lnTo>
                    <a:pt x="85" y="340"/>
                  </a:lnTo>
                  <a:lnTo>
                    <a:pt x="85" y="75"/>
                  </a:lnTo>
                  <a:close/>
                  <a:moveTo>
                    <a:pt x="0" y="0"/>
                  </a:moveTo>
                  <a:lnTo>
                    <a:pt x="0" y="424"/>
                  </a:lnTo>
                  <a:lnTo>
                    <a:pt x="7890" y="424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6"/>
            <p:cNvSpPr/>
            <p:nvPr/>
          </p:nvSpPr>
          <p:spPr>
            <a:xfrm>
              <a:off x="3351175" y="534800"/>
              <a:ext cx="214800" cy="58350"/>
            </a:xfrm>
            <a:custGeom>
              <a:avLst/>
              <a:gdLst/>
              <a:ahLst/>
              <a:cxnLst/>
              <a:rect l="l" t="t" r="r" b="b"/>
              <a:pathLst>
                <a:path w="8592" h="2334" extrusionOk="0">
                  <a:moveTo>
                    <a:pt x="6385" y="86"/>
                  </a:moveTo>
                  <a:lnTo>
                    <a:pt x="8517" y="2026"/>
                  </a:lnTo>
                  <a:lnTo>
                    <a:pt x="8517" y="2259"/>
                  </a:lnTo>
                  <a:lnTo>
                    <a:pt x="75" y="2259"/>
                  </a:lnTo>
                  <a:lnTo>
                    <a:pt x="75" y="2026"/>
                  </a:lnTo>
                  <a:lnTo>
                    <a:pt x="2197" y="86"/>
                  </a:lnTo>
                  <a:close/>
                  <a:moveTo>
                    <a:pt x="2185" y="1"/>
                  </a:moveTo>
                  <a:cubicBezTo>
                    <a:pt x="2175" y="1"/>
                    <a:pt x="2164" y="11"/>
                    <a:pt x="2154" y="11"/>
                  </a:cubicBezTo>
                  <a:lnTo>
                    <a:pt x="12" y="1983"/>
                  </a:lnTo>
                  <a:cubicBezTo>
                    <a:pt x="1" y="1983"/>
                    <a:pt x="1" y="1994"/>
                    <a:pt x="1" y="2005"/>
                  </a:cubicBezTo>
                  <a:lnTo>
                    <a:pt x="1" y="2302"/>
                  </a:lnTo>
                  <a:cubicBezTo>
                    <a:pt x="1" y="2323"/>
                    <a:pt x="12" y="2334"/>
                    <a:pt x="43" y="2334"/>
                  </a:cubicBezTo>
                  <a:lnTo>
                    <a:pt x="8560" y="2334"/>
                  </a:lnTo>
                  <a:cubicBezTo>
                    <a:pt x="8581" y="2334"/>
                    <a:pt x="8591" y="2323"/>
                    <a:pt x="8591" y="2302"/>
                  </a:cubicBezTo>
                  <a:lnTo>
                    <a:pt x="8591" y="2005"/>
                  </a:lnTo>
                  <a:cubicBezTo>
                    <a:pt x="8591" y="1994"/>
                    <a:pt x="8591" y="1983"/>
                    <a:pt x="8581" y="1983"/>
                  </a:cubicBezTo>
                  <a:lnTo>
                    <a:pt x="6428" y="11"/>
                  </a:lnTo>
                  <a:cubicBezTo>
                    <a:pt x="6417" y="11"/>
                    <a:pt x="6406" y="1"/>
                    <a:pt x="6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6"/>
            <p:cNvSpPr/>
            <p:nvPr/>
          </p:nvSpPr>
          <p:spPr>
            <a:xfrm>
              <a:off x="3546600" y="627850"/>
              <a:ext cx="71325" cy="2150"/>
            </a:xfrm>
            <a:custGeom>
              <a:avLst/>
              <a:gdLst/>
              <a:ahLst/>
              <a:cxnLst/>
              <a:rect l="l" t="t" r="r" b="b"/>
              <a:pathLst>
                <a:path w="2853" h="86" extrusionOk="0">
                  <a:moveTo>
                    <a:pt x="0" y="1"/>
                  </a:moveTo>
                  <a:lnTo>
                    <a:pt x="0" y="86"/>
                  </a:lnTo>
                  <a:lnTo>
                    <a:pt x="2853" y="86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6"/>
            <p:cNvSpPr/>
            <p:nvPr/>
          </p:nvSpPr>
          <p:spPr>
            <a:xfrm>
              <a:off x="3352250" y="584125"/>
              <a:ext cx="212925" cy="1875"/>
            </a:xfrm>
            <a:custGeom>
              <a:avLst/>
              <a:gdLst/>
              <a:ahLst/>
              <a:cxnLst/>
              <a:rect l="l" t="t" r="r" b="b"/>
              <a:pathLst>
                <a:path w="8517" h="75" extrusionOk="0">
                  <a:moveTo>
                    <a:pt x="0" y="0"/>
                  </a:moveTo>
                  <a:lnTo>
                    <a:pt x="0" y="74"/>
                  </a:lnTo>
                  <a:lnTo>
                    <a:pt x="8517" y="74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6"/>
            <p:cNvSpPr/>
            <p:nvPr/>
          </p:nvSpPr>
          <p:spPr>
            <a:xfrm>
              <a:off x="3284900" y="550175"/>
              <a:ext cx="104225" cy="79300"/>
            </a:xfrm>
            <a:custGeom>
              <a:avLst/>
              <a:gdLst/>
              <a:ahLst/>
              <a:cxnLst/>
              <a:rect l="l" t="t" r="r" b="b"/>
              <a:pathLst>
                <a:path w="4169" h="3172" extrusionOk="0">
                  <a:moveTo>
                    <a:pt x="2758" y="1"/>
                  </a:moveTo>
                  <a:cubicBezTo>
                    <a:pt x="2748" y="1"/>
                    <a:pt x="2737" y="11"/>
                    <a:pt x="2737" y="22"/>
                  </a:cubicBezTo>
                  <a:lnTo>
                    <a:pt x="1" y="3119"/>
                  </a:lnTo>
                  <a:lnTo>
                    <a:pt x="64" y="3171"/>
                  </a:lnTo>
                  <a:lnTo>
                    <a:pt x="2779" y="86"/>
                  </a:lnTo>
                  <a:lnTo>
                    <a:pt x="4169" y="86"/>
                  </a:lnTo>
                  <a:lnTo>
                    <a:pt x="4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6"/>
            <p:cNvSpPr/>
            <p:nvPr/>
          </p:nvSpPr>
          <p:spPr>
            <a:xfrm>
              <a:off x="3528025" y="550175"/>
              <a:ext cx="70550" cy="2150"/>
            </a:xfrm>
            <a:custGeom>
              <a:avLst/>
              <a:gdLst/>
              <a:ahLst/>
              <a:cxnLst/>
              <a:rect l="l" t="t" r="r" b="b"/>
              <a:pathLst>
                <a:path w="2822" h="86" extrusionOk="0">
                  <a:moveTo>
                    <a:pt x="1" y="1"/>
                  </a:moveTo>
                  <a:lnTo>
                    <a:pt x="1" y="86"/>
                  </a:lnTo>
                  <a:lnTo>
                    <a:pt x="2822" y="86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6"/>
            <p:cNvSpPr/>
            <p:nvPr/>
          </p:nvSpPr>
          <p:spPr>
            <a:xfrm>
              <a:off x="3763725" y="971475"/>
              <a:ext cx="304675" cy="14600"/>
            </a:xfrm>
            <a:custGeom>
              <a:avLst/>
              <a:gdLst/>
              <a:ahLst/>
              <a:cxnLst/>
              <a:rect l="l" t="t" r="r" b="b"/>
              <a:pathLst>
                <a:path w="12187" h="584" extrusionOk="0">
                  <a:moveTo>
                    <a:pt x="12006" y="85"/>
                  </a:moveTo>
                  <a:cubicBezTo>
                    <a:pt x="12059" y="85"/>
                    <a:pt x="12102" y="127"/>
                    <a:pt x="12102" y="181"/>
                  </a:cubicBezTo>
                  <a:lnTo>
                    <a:pt x="12102" y="414"/>
                  </a:lnTo>
                  <a:cubicBezTo>
                    <a:pt x="12102" y="467"/>
                    <a:pt x="12059" y="509"/>
                    <a:pt x="12006" y="509"/>
                  </a:cubicBezTo>
                  <a:lnTo>
                    <a:pt x="85" y="509"/>
                  </a:lnTo>
                  <a:lnTo>
                    <a:pt x="85" y="85"/>
                  </a:lnTo>
                  <a:close/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552"/>
                  </a:lnTo>
                  <a:cubicBezTo>
                    <a:pt x="1" y="573"/>
                    <a:pt x="22" y="584"/>
                    <a:pt x="43" y="584"/>
                  </a:cubicBezTo>
                  <a:lnTo>
                    <a:pt x="12006" y="584"/>
                  </a:lnTo>
                  <a:cubicBezTo>
                    <a:pt x="12112" y="584"/>
                    <a:pt x="12186" y="509"/>
                    <a:pt x="12186" y="414"/>
                  </a:cubicBezTo>
                  <a:lnTo>
                    <a:pt x="12186" y="181"/>
                  </a:lnTo>
                  <a:cubicBezTo>
                    <a:pt x="12186" y="85"/>
                    <a:pt x="12112" y="0"/>
                    <a:pt x="1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6"/>
            <p:cNvSpPr/>
            <p:nvPr/>
          </p:nvSpPr>
          <p:spPr>
            <a:xfrm>
              <a:off x="3576550" y="971475"/>
              <a:ext cx="56500" cy="14600"/>
            </a:xfrm>
            <a:custGeom>
              <a:avLst/>
              <a:gdLst/>
              <a:ahLst/>
              <a:cxnLst/>
              <a:rect l="l" t="t" r="r" b="b"/>
              <a:pathLst>
                <a:path w="2260" h="584" extrusionOk="0">
                  <a:moveTo>
                    <a:pt x="2185" y="85"/>
                  </a:moveTo>
                  <a:lnTo>
                    <a:pt x="2185" y="509"/>
                  </a:lnTo>
                  <a:lnTo>
                    <a:pt x="181" y="509"/>
                  </a:lnTo>
                  <a:cubicBezTo>
                    <a:pt x="128" y="509"/>
                    <a:pt x="85" y="467"/>
                    <a:pt x="85" y="414"/>
                  </a:cubicBezTo>
                  <a:lnTo>
                    <a:pt x="85" y="181"/>
                  </a:lnTo>
                  <a:cubicBezTo>
                    <a:pt x="85" y="127"/>
                    <a:pt x="128" y="85"/>
                    <a:pt x="181" y="85"/>
                  </a:cubicBezTo>
                  <a:close/>
                  <a:moveTo>
                    <a:pt x="181" y="0"/>
                  </a:moveTo>
                  <a:cubicBezTo>
                    <a:pt x="75" y="0"/>
                    <a:pt x="0" y="85"/>
                    <a:pt x="0" y="181"/>
                  </a:cubicBezTo>
                  <a:lnTo>
                    <a:pt x="0" y="414"/>
                  </a:lnTo>
                  <a:cubicBezTo>
                    <a:pt x="0" y="509"/>
                    <a:pt x="75" y="584"/>
                    <a:pt x="181" y="584"/>
                  </a:cubicBezTo>
                  <a:lnTo>
                    <a:pt x="2227" y="584"/>
                  </a:lnTo>
                  <a:cubicBezTo>
                    <a:pt x="2249" y="584"/>
                    <a:pt x="2260" y="573"/>
                    <a:pt x="2260" y="552"/>
                  </a:cubicBezTo>
                  <a:lnTo>
                    <a:pt x="2260" y="42"/>
                  </a:lnTo>
                  <a:cubicBezTo>
                    <a:pt x="2260" y="21"/>
                    <a:pt x="2249" y="0"/>
                    <a:pt x="2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6"/>
            <p:cNvSpPr/>
            <p:nvPr/>
          </p:nvSpPr>
          <p:spPr>
            <a:xfrm>
              <a:off x="3197150" y="958475"/>
              <a:ext cx="856125" cy="108450"/>
            </a:xfrm>
            <a:custGeom>
              <a:avLst/>
              <a:gdLst/>
              <a:ahLst/>
              <a:cxnLst/>
              <a:rect l="l" t="t" r="r" b="b"/>
              <a:pathLst>
                <a:path w="34245" h="4338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4296"/>
                  </a:lnTo>
                  <a:cubicBezTo>
                    <a:pt x="1" y="4317"/>
                    <a:pt x="22" y="4338"/>
                    <a:pt x="43" y="4338"/>
                  </a:cubicBezTo>
                  <a:lnTo>
                    <a:pt x="34202" y="4338"/>
                  </a:lnTo>
                  <a:cubicBezTo>
                    <a:pt x="34223" y="4338"/>
                    <a:pt x="34244" y="4317"/>
                    <a:pt x="34244" y="4296"/>
                  </a:cubicBezTo>
                  <a:lnTo>
                    <a:pt x="34244" y="1072"/>
                  </a:lnTo>
                  <a:cubicBezTo>
                    <a:pt x="34244" y="1040"/>
                    <a:pt x="34223" y="1029"/>
                    <a:pt x="34202" y="1029"/>
                  </a:cubicBezTo>
                  <a:cubicBezTo>
                    <a:pt x="34181" y="1029"/>
                    <a:pt x="34160" y="1040"/>
                    <a:pt x="34160" y="1072"/>
                  </a:cubicBezTo>
                  <a:lnTo>
                    <a:pt x="34160" y="4253"/>
                  </a:lnTo>
                  <a:lnTo>
                    <a:pt x="85" y="4253"/>
                  </a:ln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6"/>
            <p:cNvSpPr/>
            <p:nvPr/>
          </p:nvSpPr>
          <p:spPr>
            <a:xfrm>
              <a:off x="3183375" y="945750"/>
              <a:ext cx="412550" cy="14875"/>
            </a:xfrm>
            <a:custGeom>
              <a:avLst/>
              <a:gdLst/>
              <a:ahLst/>
              <a:cxnLst/>
              <a:rect l="l" t="t" r="r" b="b"/>
              <a:pathLst>
                <a:path w="16502" h="595" extrusionOk="0">
                  <a:moveTo>
                    <a:pt x="16417" y="75"/>
                  </a:moveTo>
                  <a:lnTo>
                    <a:pt x="16417" y="510"/>
                  </a:lnTo>
                  <a:lnTo>
                    <a:pt x="180" y="510"/>
                  </a:lnTo>
                  <a:cubicBezTo>
                    <a:pt x="127" y="510"/>
                    <a:pt x="85" y="467"/>
                    <a:pt x="85" y="414"/>
                  </a:cubicBezTo>
                  <a:lnTo>
                    <a:pt x="85" y="170"/>
                  </a:lnTo>
                  <a:cubicBezTo>
                    <a:pt x="85" y="117"/>
                    <a:pt x="127" y="75"/>
                    <a:pt x="180" y="75"/>
                  </a:cubicBezTo>
                  <a:close/>
                  <a:moveTo>
                    <a:pt x="180" y="1"/>
                  </a:moveTo>
                  <a:cubicBezTo>
                    <a:pt x="85" y="1"/>
                    <a:pt x="0" y="75"/>
                    <a:pt x="0" y="170"/>
                  </a:cubicBezTo>
                  <a:lnTo>
                    <a:pt x="0" y="414"/>
                  </a:lnTo>
                  <a:cubicBezTo>
                    <a:pt x="0" y="510"/>
                    <a:pt x="85" y="595"/>
                    <a:pt x="180" y="595"/>
                  </a:cubicBezTo>
                  <a:lnTo>
                    <a:pt x="16459" y="595"/>
                  </a:lnTo>
                  <a:cubicBezTo>
                    <a:pt x="16481" y="595"/>
                    <a:pt x="16502" y="573"/>
                    <a:pt x="16502" y="552"/>
                  </a:cubicBezTo>
                  <a:lnTo>
                    <a:pt x="16502" y="43"/>
                  </a:lnTo>
                  <a:cubicBezTo>
                    <a:pt x="16502" y="11"/>
                    <a:pt x="16481" y="1"/>
                    <a:pt x="16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6"/>
            <p:cNvSpPr/>
            <p:nvPr/>
          </p:nvSpPr>
          <p:spPr>
            <a:xfrm>
              <a:off x="3135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6"/>
            <p:cNvSpPr/>
            <p:nvPr/>
          </p:nvSpPr>
          <p:spPr>
            <a:xfrm>
              <a:off x="3148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6"/>
            <p:cNvSpPr/>
            <p:nvPr/>
          </p:nvSpPr>
          <p:spPr>
            <a:xfrm>
              <a:off x="31618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6"/>
            <p:cNvSpPr/>
            <p:nvPr/>
          </p:nvSpPr>
          <p:spPr>
            <a:xfrm>
              <a:off x="317512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8" y="0"/>
                  </a:moveTo>
                  <a:cubicBezTo>
                    <a:pt x="2513" y="0"/>
                    <a:pt x="2500" y="6"/>
                    <a:pt x="2494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6" y="4324"/>
                    <a:pt x="76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9" y="3"/>
                    <a:pt x="2538" y="0"/>
                    <a:pt x="2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6"/>
            <p:cNvSpPr/>
            <p:nvPr/>
          </p:nvSpPr>
          <p:spPr>
            <a:xfrm>
              <a:off x="318815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21" y="4324"/>
                  </a:cubicBezTo>
                  <a:cubicBezTo>
                    <a:pt x="31" y="4334"/>
                    <a:pt x="42" y="4334"/>
                    <a:pt x="42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6" y="60"/>
                  </a:lnTo>
                  <a:cubicBezTo>
                    <a:pt x="2577" y="39"/>
                    <a:pt x="2577" y="18"/>
                    <a:pt x="2555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6"/>
            <p:cNvSpPr/>
            <p:nvPr/>
          </p:nvSpPr>
          <p:spPr>
            <a:xfrm>
              <a:off x="32011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6"/>
            <p:cNvSpPr/>
            <p:nvPr/>
          </p:nvSpPr>
          <p:spPr>
            <a:xfrm>
              <a:off x="321437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8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6"/>
            <p:cNvSpPr/>
            <p:nvPr/>
          </p:nvSpPr>
          <p:spPr>
            <a:xfrm>
              <a:off x="32273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6"/>
            <p:cNvSpPr/>
            <p:nvPr/>
          </p:nvSpPr>
          <p:spPr>
            <a:xfrm>
              <a:off x="32403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6"/>
            <p:cNvSpPr/>
            <p:nvPr/>
          </p:nvSpPr>
          <p:spPr>
            <a:xfrm>
              <a:off x="32533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3" y="0"/>
                    <a:pt x="2510" y="6"/>
                    <a:pt x="2504" y="18"/>
                  </a:cubicBezTo>
                  <a:lnTo>
                    <a:pt x="22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43" y="4334"/>
                    <a:pt x="43" y="4334"/>
                    <a:pt x="54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6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6"/>
            <p:cNvSpPr/>
            <p:nvPr/>
          </p:nvSpPr>
          <p:spPr>
            <a:xfrm>
              <a:off x="326662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6"/>
            <p:cNvSpPr/>
            <p:nvPr/>
          </p:nvSpPr>
          <p:spPr>
            <a:xfrm>
              <a:off x="32796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6"/>
            <p:cNvSpPr/>
            <p:nvPr/>
          </p:nvSpPr>
          <p:spPr>
            <a:xfrm>
              <a:off x="32926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22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52" y="3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6"/>
            <p:cNvSpPr/>
            <p:nvPr/>
          </p:nvSpPr>
          <p:spPr>
            <a:xfrm>
              <a:off x="33058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0" y="0"/>
                  </a:moveTo>
                  <a:cubicBezTo>
                    <a:pt x="2518" y="0"/>
                    <a:pt x="2505" y="6"/>
                    <a:pt x="249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8" y="3"/>
                    <a:pt x="2539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6"/>
            <p:cNvSpPr/>
            <p:nvPr/>
          </p:nvSpPr>
          <p:spPr>
            <a:xfrm>
              <a:off x="33188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5" y="4334"/>
                    <a:pt x="76" y="4324"/>
                    <a:pt x="86" y="4313"/>
                  </a:cubicBezTo>
                  <a:lnTo>
                    <a:pt x="2567" y="60"/>
                  </a:lnTo>
                  <a:cubicBezTo>
                    <a:pt x="2589" y="39"/>
                    <a:pt x="2578" y="18"/>
                    <a:pt x="2557" y="7"/>
                  </a:cubicBezTo>
                  <a:cubicBezTo>
                    <a:pt x="2549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6"/>
            <p:cNvSpPr/>
            <p:nvPr/>
          </p:nvSpPr>
          <p:spPr>
            <a:xfrm>
              <a:off x="333185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1" y="4324"/>
                  </a:cubicBezTo>
                  <a:cubicBezTo>
                    <a:pt x="31" y="4334"/>
                    <a:pt x="42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5" y="7"/>
                  </a:cubicBezTo>
                  <a:cubicBezTo>
                    <a:pt x="2551" y="3"/>
                    <a:pt x="2543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6"/>
            <p:cNvSpPr/>
            <p:nvPr/>
          </p:nvSpPr>
          <p:spPr>
            <a:xfrm>
              <a:off x="334510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7" y="0"/>
                    <a:pt x="2505" y="6"/>
                    <a:pt x="2492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6"/>
            <p:cNvSpPr/>
            <p:nvPr/>
          </p:nvSpPr>
          <p:spPr>
            <a:xfrm>
              <a:off x="335807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6"/>
            <p:cNvSpPr/>
            <p:nvPr/>
          </p:nvSpPr>
          <p:spPr>
            <a:xfrm>
              <a:off x="33710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6"/>
            <p:cNvSpPr/>
            <p:nvPr/>
          </p:nvSpPr>
          <p:spPr>
            <a:xfrm>
              <a:off x="33843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6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6"/>
            <p:cNvSpPr/>
            <p:nvPr/>
          </p:nvSpPr>
          <p:spPr>
            <a:xfrm>
              <a:off x="33973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1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6"/>
            <p:cNvSpPr/>
            <p:nvPr/>
          </p:nvSpPr>
          <p:spPr>
            <a:xfrm>
              <a:off x="34103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6"/>
            <p:cNvSpPr/>
            <p:nvPr/>
          </p:nvSpPr>
          <p:spPr>
            <a:xfrm>
              <a:off x="34235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2" y="0"/>
                    <a:pt x="2499" y="6"/>
                    <a:pt x="2492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6"/>
            <p:cNvSpPr/>
            <p:nvPr/>
          </p:nvSpPr>
          <p:spPr>
            <a:xfrm>
              <a:off x="343655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6"/>
            <p:cNvSpPr/>
            <p:nvPr/>
          </p:nvSpPr>
          <p:spPr>
            <a:xfrm>
              <a:off x="34495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6"/>
            <p:cNvSpPr/>
            <p:nvPr/>
          </p:nvSpPr>
          <p:spPr>
            <a:xfrm>
              <a:off x="346282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26" y="0"/>
                  </a:moveTo>
                  <a:cubicBezTo>
                    <a:pt x="2512" y="0"/>
                    <a:pt x="2498" y="6"/>
                    <a:pt x="2492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1" y="4334"/>
                    <a:pt x="31" y="4334"/>
                    <a:pt x="42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6" y="60"/>
                  </a:lnTo>
                  <a:cubicBezTo>
                    <a:pt x="2577" y="39"/>
                    <a:pt x="2566" y="18"/>
                    <a:pt x="2555" y="7"/>
                  </a:cubicBezTo>
                  <a:cubicBezTo>
                    <a:pt x="2547" y="3"/>
                    <a:pt x="2536" y="0"/>
                    <a:pt x="2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6"/>
            <p:cNvSpPr/>
            <p:nvPr/>
          </p:nvSpPr>
          <p:spPr>
            <a:xfrm>
              <a:off x="34758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1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6"/>
            <p:cNvSpPr/>
            <p:nvPr/>
          </p:nvSpPr>
          <p:spPr>
            <a:xfrm>
              <a:off x="34888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35020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2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351502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6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35280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4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6"/>
            <p:cNvSpPr/>
            <p:nvPr/>
          </p:nvSpPr>
          <p:spPr>
            <a:xfrm>
              <a:off x="35410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2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4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6" y="7"/>
                  </a:cubicBezTo>
                  <a:cubicBezTo>
                    <a:pt x="2552" y="3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6"/>
            <p:cNvSpPr/>
            <p:nvPr/>
          </p:nvSpPr>
          <p:spPr>
            <a:xfrm>
              <a:off x="35542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6"/>
            <p:cNvSpPr/>
            <p:nvPr/>
          </p:nvSpPr>
          <p:spPr>
            <a:xfrm>
              <a:off x="35672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35802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4" y="0"/>
                    <a:pt x="2510" y="6"/>
                    <a:pt x="2504" y="18"/>
                  </a:cubicBezTo>
                  <a:lnTo>
                    <a:pt x="2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4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52" y="3"/>
                    <a:pt x="2545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359350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1" y="0"/>
                  </a:moveTo>
                  <a:cubicBezTo>
                    <a:pt x="2519" y="0"/>
                    <a:pt x="2506" y="6"/>
                    <a:pt x="2494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6" y="4324"/>
                    <a:pt x="7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9" y="3"/>
                    <a:pt x="2540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36065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1" y="4324"/>
                  </a:cubicBezTo>
                  <a:cubicBezTo>
                    <a:pt x="31" y="4334"/>
                    <a:pt x="42" y="4334"/>
                    <a:pt x="42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7" y="18"/>
                    <a:pt x="2555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361950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6" y="0"/>
                  </a:moveTo>
                  <a:cubicBezTo>
                    <a:pt x="2523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6"/>
            <p:cNvSpPr/>
            <p:nvPr/>
          </p:nvSpPr>
          <p:spPr>
            <a:xfrm>
              <a:off x="363275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1" y="0"/>
                  </a:moveTo>
                  <a:cubicBezTo>
                    <a:pt x="2518" y="0"/>
                    <a:pt x="2506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6"/>
            <p:cNvSpPr/>
            <p:nvPr/>
          </p:nvSpPr>
          <p:spPr>
            <a:xfrm>
              <a:off x="36457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36587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4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6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7" y="7"/>
                  </a:cubicBezTo>
                  <a:cubicBezTo>
                    <a:pt x="2553" y="3"/>
                    <a:pt x="2545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36720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368500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21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36979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6"/>
            <p:cNvSpPr/>
            <p:nvPr/>
          </p:nvSpPr>
          <p:spPr>
            <a:xfrm>
              <a:off x="3711225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8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8" y="0"/>
                    <a:pt x="2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6"/>
            <p:cNvSpPr/>
            <p:nvPr/>
          </p:nvSpPr>
          <p:spPr>
            <a:xfrm>
              <a:off x="37242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373722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2" y="4334"/>
                    <a:pt x="5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375047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376347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37764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6"/>
            <p:cNvSpPr/>
            <p:nvPr/>
          </p:nvSpPr>
          <p:spPr>
            <a:xfrm>
              <a:off x="378970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28" y="0"/>
                  </a:moveTo>
                  <a:cubicBezTo>
                    <a:pt x="2513" y="0"/>
                    <a:pt x="2500" y="6"/>
                    <a:pt x="2493" y="18"/>
                  </a:cubicBezTo>
                  <a:lnTo>
                    <a:pt x="12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6" y="4324"/>
                    <a:pt x="76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57" y="7"/>
                  </a:cubicBezTo>
                  <a:cubicBezTo>
                    <a:pt x="2548" y="3"/>
                    <a:pt x="2538" y="0"/>
                    <a:pt x="2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6"/>
            <p:cNvSpPr/>
            <p:nvPr/>
          </p:nvSpPr>
          <p:spPr>
            <a:xfrm>
              <a:off x="38027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6"/>
            <p:cNvSpPr/>
            <p:nvPr/>
          </p:nvSpPr>
          <p:spPr>
            <a:xfrm>
              <a:off x="381570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6"/>
            <p:cNvSpPr/>
            <p:nvPr/>
          </p:nvSpPr>
          <p:spPr>
            <a:xfrm>
              <a:off x="38289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5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3" y="4334"/>
                    <a:pt x="33" y="4334"/>
                    <a:pt x="43" y="4334"/>
                  </a:cubicBezTo>
                  <a:cubicBezTo>
                    <a:pt x="54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8" y="39"/>
                    <a:pt x="2567" y="18"/>
                    <a:pt x="2546" y="7"/>
                  </a:cubicBezTo>
                  <a:cubicBezTo>
                    <a:pt x="2542" y="3"/>
                    <a:pt x="2534" y="0"/>
                    <a:pt x="2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6"/>
            <p:cNvSpPr/>
            <p:nvPr/>
          </p:nvSpPr>
          <p:spPr>
            <a:xfrm>
              <a:off x="38419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43" y="4334"/>
                    <a:pt x="4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6"/>
            <p:cNvSpPr/>
            <p:nvPr/>
          </p:nvSpPr>
          <p:spPr>
            <a:xfrm>
              <a:off x="38549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54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6"/>
            <p:cNvSpPr/>
            <p:nvPr/>
          </p:nvSpPr>
          <p:spPr>
            <a:xfrm>
              <a:off x="386792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3" y="0"/>
                    <a:pt x="2510" y="6"/>
                    <a:pt x="2504" y="18"/>
                  </a:cubicBezTo>
                  <a:lnTo>
                    <a:pt x="22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43" y="4334"/>
                    <a:pt x="43" y="4334"/>
                    <a:pt x="53" y="4334"/>
                  </a:cubicBezTo>
                  <a:cubicBezTo>
                    <a:pt x="64" y="4334"/>
                    <a:pt x="75" y="4324"/>
                    <a:pt x="86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6"/>
            <p:cNvSpPr/>
            <p:nvPr/>
          </p:nvSpPr>
          <p:spPr>
            <a:xfrm>
              <a:off x="388120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1" y="4334"/>
                    <a:pt x="42" y="4334"/>
                    <a:pt x="42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6"/>
            <p:cNvSpPr/>
            <p:nvPr/>
          </p:nvSpPr>
          <p:spPr>
            <a:xfrm>
              <a:off x="3894175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3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8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6"/>
            <p:cNvSpPr/>
            <p:nvPr/>
          </p:nvSpPr>
          <p:spPr>
            <a:xfrm>
              <a:off x="3907175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5" y="0"/>
                  </a:moveTo>
                  <a:cubicBezTo>
                    <a:pt x="2523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52" y="3"/>
                    <a:pt x="2544" y="0"/>
                    <a:pt x="2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6"/>
            <p:cNvSpPr/>
            <p:nvPr/>
          </p:nvSpPr>
          <p:spPr>
            <a:xfrm>
              <a:off x="3920425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0" y="0"/>
                  </a:moveTo>
                  <a:cubicBezTo>
                    <a:pt x="2518" y="0"/>
                    <a:pt x="2505" y="6"/>
                    <a:pt x="2492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6"/>
            <p:cNvSpPr/>
            <p:nvPr/>
          </p:nvSpPr>
          <p:spPr>
            <a:xfrm>
              <a:off x="3933400" y="958575"/>
              <a:ext cx="64475" cy="108350"/>
            </a:xfrm>
            <a:custGeom>
              <a:avLst/>
              <a:gdLst/>
              <a:ahLst/>
              <a:cxnLst/>
              <a:rect l="l" t="t" r="r" b="b"/>
              <a:pathLst>
                <a:path w="2579" h="4334" extrusionOk="0">
                  <a:moveTo>
                    <a:pt x="2532" y="0"/>
                  </a:moveTo>
                  <a:cubicBezTo>
                    <a:pt x="2520" y="0"/>
                    <a:pt x="2510" y="6"/>
                    <a:pt x="2504" y="18"/>
                  </a:cubicBezTo>
                  <a:lnTo>
                    <a:pt x="12" y="4270"/>
                  </a:lnTo>
                  <a:cubicBezTo>
                    <a:pt x="1" y="4292"/>
                    <a:pt x="12" y="4313"/>
                    <a:pt x="33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5" y="4334"/>
                    <a:pt x="76" y="4324"/>
                    <a:pt x="86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40" y="0"/>
                    <a:pt x="2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6"/>
            <p:cNvSpPr/>
            <p:nvPr/>
          </p:nvSpPr>
          <p:spPr>
            <a:xfrm>
              <a:off x="394640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6" y="0"/>
                  </a:moveTo>
                  <a:cubicBezTo>
                    <a:pt x="2524" y="0"/>
                    <a:pt x="2510" y="6"/>
                    <a:pt x="2504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4" y="4334"/>
                  </a:cubicBezTo>
                  <a:cubicBezTo>
                    <a:pt x="65" y="4334"/>
                    <a:pt x="75" y="4324"/>
                    <a:pt x="86" y="4313"/>
                  </a:cubicBezTo>
                  <a:lnTo>
                    <a:pt x="2578" y="60"/>
                  </a:lnTo>
                  <a:cubicBezTo>
                    <a:pt x="2589" y="39"/>
                    <a:pt x="2578" y="18"/>
                    <a:pt x="2556" y="7"/>
                  </a:cubicBezTo>
                  <a:cubicBezTo>
                    <a:pt x="2552" y="3"/>
                    <a:pt x="2544" y="0"/>
                    <a:pt x="2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3959675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27" y="0"/>
                  </a:moveTo>
                  <a:cubicBezTo>
                    <a:pt x="2512" y="0"/>
                    <a:pt x="2499" y="6"/>
                    <a:pt x="2492" y="18"/>
                  </a:cubicBezTo>
                  <a:lnTo>
                    <a:pt x="10" y="4270"/>
                  </a:lnTo>
                  <a:cubicBezTo>
                    <a:pt x="0" y="4292"/>
                    <a:pt x="0" y="4313"/>
                    <a:pt x="21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7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6"/>
            <p:cNvSpPr/>
            <p:nvPr/>
          </p:nvSpPr>
          <p:spPr>
            <a:xfrm>
              <a:off x="397265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20" y="0"/>
                    <a:pt x="2510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2" y="4324"/>
                  </a:cubicBezTo>
                  <a:cubicBezTo>
                    <a:pt x="33" y="4334"/>
                    <a:pt x="43" y="4334"/>
                    <a:pt x="43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7" y="60"/>
                  </a:lnTo>
                  <a:cubicBezTo>
                    <a:pt x="2578" y="39"/>
                    <a:pt x="2578" y="18"/>
                    <a:pt x="2557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6"/>
            <p:cNvSpPr/>
            <p:nvPr/>
          </p:nvSpPr>
          <p:spPr>
            <a:xfrm>
              <a:off x="3985650" y="958575"/>
              <a:ext cx="64725" cy="108350"/>
            </a:xfrm>
            <a:custGeom>
              <a:avLst/>
              <a:gdLst/>
              <a:ahLst/>
              <a:cxnLst/>
              <a:rect l="l" t="t" r="r" b="b"/>
              <a:pathLst>
                <a:path w="2589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1" y="4292"/>
                    <a:pt x="11" y="4313"/>
                    <a:pt x="32" y="4324"/>
                  </a:cubicBezTo>
                  <a:cubicBezTo>
                    <a:pt x="32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6"/>
            <p:cNvSpPr/>
            <p:nvPr/>
          </p:nvSpPr>
          <p:spPr>
            <a:xfrm>
              <a:off x="3998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27" y="0"/>
                  </a:moveTo>
                  <a:cubicBezTo>
                    <a:pt x="2513" y="0"/>
                    <a:pt x="2499" y="6"/>
                    <a:pt x="2493" y="18"/>
                  </a:cubicBezTo>
                  <a:lnTo>
                    <a:pt x="11" y="4270"/>
                  </a:lnTo>
                  <a:cubicBezTo>
                    <a:pt x="1" y="4292"/>
                    <a:pt x="1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5" y="4324"/>
                    <a:pt x="75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8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6"/>
            <p:cNvSpPr/>
            <p:nvPr/>
          </p:nvSpPr>
          <p:spPr>
            <a:xfrm>
              <a:off x="4011900" y="958575"/>
              <a:ext cx="64450" cy="108350"/>
            </a:xfrm>
            <a:custGeom>
              <a:avLst/>
              <a:gdLst/>
              <a:ahLst/>
              <a:cxnLst/>
              <a:rect l="l" t="t" r="r" b="b"/>
              <a:pathLst>
                <a:path w="2578" h="4334" extrusionOk="0">
                  <a:moveTo>
                    <a:pt x="2531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1" y="4270"/>
                  </a:lnTo>
                  <a:cubicBezTo>
                    <a:pt x="0" y="4292"/>
                    <a:pt x="11" y="4313"/>
                    <a:pt x="21" y="4324"/>
                  </a:cubicBezTo>
                  <a:cubicBezTo>
                    <a:pt x="32" y="4334"/>
                    <a:pt x="42" y="4334"/>
                    <a:pt x="42" y="4334"/>
                  </a:cubicBezTo>
                  <a:cubicBezTo>
                    <a:pt x="64" y="4334"/>
                    <a:pt x="75" y="4324"/>
                    <a:pt x="85" y="4313"/>
                  </a:cubicBezTo>
                  <a:lnTo>
                    <a:pt x="2566" y="60"/>
                  </a:lnTo>
                  <a:cubicBezTo>
                    <a:pt x="2578" y="39"/>
                    <a:pt x="2578" y="18"/>
                    <a:pt x="2556" y="7"/>
                  </a:cubicBezTo>
                  <a:cubicBezTo>
                    <a:pt x="2548" y="3"/>
                    <a:pt x="2539" y="0"/>
                    <a:pt x="2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6"/>
            <p:cNvSpPr/>
            <p:nvPr/>
          </p:nvSpPr>
          <p:spPr>
            <a:xfrm>
              <a:off x="4024900" y="958575"/>
              <a:ext cx="64700" cy="108350"/>
            </a:xfrm>
            <a:custGeom>
              <a:avLst/>
              <a:gdLst/>
              <a:ahLst/>
              <a:cxnLst/>
              <a:rect l="l" t="t" r="r" b="b"/>
              <a:pathLst>
                <a:path w="2588" h="4334" extrusionOk="0">
                  <a:moveTo>
                    <a:pt x="2530" y="0"/>
                  </a:moveTo>
                  <a:cubicBezTo>
                    <a:pt x="2519" y="0"/>
                    <a:pt x="2509" y="6"/>
                    <a:pt x="2503" y="18"/>
                  </a:cubicBezTo>
                  <a:lnTo>
                    <a:pt x="10" y="4270"/>
                  </a:lnTo>
                  <a:cubicBezTo>
                    <a:pt x="0" y="4292"/>
                    <a:pt x="10" y="4313"/>
                    <a:pt x="31" y="4324"/>
                  </a:cubicBezTo>
                  <a:cubicBezTo>
                    <a:pt x="31" y="4334"/>
                    <a:pt x="43" y="4334"/>
                    <a:pt x="53" y="4334"/>
                  </a:cubicBezTo>
                  <a:cubicBezTo>
                    <a:pt x="64" y="4334"/>
                    <a:pt x="74" y="4324"/>
                    <a:pt x="85" y="4313"/>
                  </a:cubicBezTo>
                  <a:lnTo>
                    <a:pt x="2577" y="60"/>
                  </a:lnTo>
                  <a:cubicBezTo>
                    <a:pt x="2588" y="39"/>
                    <a:pt x="2577" y="18"/>
                    <a:pt x="2556" y="7"/>
                  </a:cubicBezTo>
                  <a:cubicBezTo>
                    <a:pt x="2547" y="3"/>
                    <a:pt x="2538" y="0"/>
                    <a:pt x="2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6"/>
            <p:cNvSpPr/>
            <p:nvPr/>
          </p:nvSpPr>
          <p:spPr>
            <a:xfrm>
              <a:off x="4038150" y="958575"/>
              <a:ext cx="64425" cy="108350"/>
            </a:xfrm>
            <a:custGeom>
              <a:avLst/>
              <a:gdLst/>
              <a:ahLst/>
              <a:cxnLst/>
              <a:rect l="l" t="t" r="r" b="b"/>
              <a:pathLst>
                <a:path w="2577" h="4334" extrusionOk="0">
                  <a:moveTo>
                    <a:pt x="2527" y="0"/>
                  </a:moveTo>
                  <a:cubicBezTo>
                    <a:pt x="2512" y="0"/>
                    <a:pt x="2499" y="6"/>
                    <a:pt x="2492" y="18"/>
                  </a:cubicBezTo>
                  <a:lnTo>
                    <a:pt x="11" y="4270"/>
                  </a:lnTo>
                  <a:cubicBezTo>
                    <a:pt x="0" y="4292"/>
                    <a:pt x="0" y="4313"/>
                    <a:pt x="22" y="4324"/>
                  </a:cubicBezTo>
                  <a:cubicBezTo>
                    <a:pt x="32" y="4334"/>
                    <a:pt x="32" y="4334"/>
                    <a:pt x="43" y="4334"/>
                  </a:cubicBezTo>
                  <a:cubicBezTo>
                    <a:pt x="53" y="4334"/>
                    <a:pt x="74" y="4324"/>
                    <a:pt x="74" y="4313"/>
                  </a:cubicBezTo>
                  <a:lnTo>
                    <a:pt x="2567" y="60"/>
                  </a:lnTo>
                  <a:cubicBezTo>
                    <a:pt x="2577" y="39"/>
                    <a:pt x="2567" y="18"/>
                    <a:pt x="2556" y="7"/>
                  </a:cubicBezTo>
                  <a:cubicBezTo>
                    <a:pt x="2547" y="3"/>
                    <a:pt x="2537" y="0"/>
                    <a:pt x="2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6"/>
            <p:cNvSpPr/>
            <p:nvPr/>
          </p:nvSpPr>
          <p:spPr>
            <a:xfrm>
              <a:off x="3198225" y="1139550"/>
              <a:ext cx="855850" cy="2150"/>
            </a:xfrm>
            <a:custGeom>
              <a:avLst/>
              <a:gdLst/>
              <a:ahLst/>
              <a:cxnLst/>
              <a:rect l="l" t="t" r="r" b="b"/>
              <a:pathLst>
                <a:path w="34234" h="86" extrusionOk="0">
                  <a:moveTo>
                    <a:pt x="42" y="1"/>
                  </a:moveTo>
                  <a:cubicBezTo>
                    <a:pt x="21" y="1"/>
                    <a:pt x="0" y="22"/>
                    <a:pt x="0" y="43"/>
                  </a:cubicBezTo>
                  <a:cubicBezTo>
                    <a:pt x="0" y="64"/>
                    <a:pt x="21" y="86"/>
                    <a:pt x="42" y="86"/>
                  </a:cubicBezTo>
                  <a:lnTo>
                    <a:pt x="34201" y="86"/>
                  </a:lnTo>
                  <a:cubicBezTo>
                    <a:pt x="34223" y="86"/>
                    <a:pt x="34234" y="64"/>
                    <a:pt x="34234" y="43"/>
                  </a:cubicBezTo>
                  <a:cubicBezTo>
                    <a:pt x="34234" y="22"/>
                    <a:pt x="34223" y="1"/>
                    <a:pt x="34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6"/>
            <p:cNvSpPr/>
            <p:nvPr/>
          </p:nvSpPr>
          <p:spPr>
            <a:xfrm>
              <a:off x="3812500" y="334900"/>
              <a:ext cx="3225" cy="2150"/>
            </a:xfrm>
            <a:custGeom>
              <a:avLst/>
              <a:gdLst/>
              <a:ahLst/>
              <a:cxnLst/>
              <a:rect l="l" t="t" r="r" b="b"/>
              <a:pathLst>
                <a:path w="129" h="86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6" y="85"/>
                  </a:lnTo>
                  <a:cubicBezTo>
                    <a:pt x="107" y="85"/>
                    <a:pt x="128" y="64"/>
                    <a:pt x="128" y="43"/>
                  </a:cubicBezTo>
                  <a:cubicBezTo>
                    <a:pt x="128" y="22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6"/>
            <p:cNvSpPr/>
            <p:nvPr/>
          </p:nvSpPr>
          <p:spPr>
            <a:xfrm>
              <a:off x="3821800" y="334900"/>
              <a:ext cx="275225" cy="2150"/>
            </a:xfrm>
            <a:custGeom>
              <a:avLst/>
              <a:gdLst/>
              <a:ahLst/>
              <a:cxnLst/>
              <a:rect l="l" t="t" r="r" b="b"/>
              <a:pathLst>
                <a:path w="11009" h="86" extrusionOk="0">
                  <a:moveTo>
                    <a:pt x="32" y="0"/>
                  </a:moveTo>
                  <a:cubicBezTo>
                    <a:pt x="11" y="0"/>
                    <a:pt x="1" y="22"/>
                    <a:pt x="1" y="43"/>
                  </a:cubicBezTo>
                  <a:cubicBezTo>
                    <a:pt x="1" y="64"/>
                    <a:pt x="11" y="85"/>
                    <a:pt x="32" y="85"/>
                  </a:cubicBezTo>
                  <a:lnTo>
                    <a:pt x="117" y="85"/>
                  </a:lnTo>
                  <a:cubicBezTo>
                    <a:pt x="138" y="85"/>
                    <a:pt x="159" y="64"/>
                    <a:pt x="159" y="43"/>
                  </a:cubicBezTo>
                  <a:cubicBezTo>
                    <a:pt x="159" y="22"/>
                    <a:pt x="138" y="0"/>
                    <a:pt x="117" y="0"/>
                  </a:cubicBezTo>
                  <a:close/>
                  <a:moveTo>
                    <a:pt x="435" y="0"/>
                  </a:moveTo>
                  <a:cubicBezTo>
                    <a:pt x="414" y="0"/>
                    <a:pt x="392" y="22"/>
                    <a:pt x="392" y="43"/>
                  </a:cubicBezTo>
                  <a:cubicBezTo>
                    <a:pt x="392" y="64"/>
                    <a:pt x="414" y="85"/>
                    <a:pt x="435" y="85"/>
                  </a:cubicBezTo>
                  <a:lnTo>
                    <a:pt x="520" y="85"/>
                  </a:lnTo>
                  <a:cubicBezTo>
                    <a:pt x="541" y="85"/>
                    <a:pt x="562" y="64"/>
                    <a:pt x="562" y="43"/>
                  </a:cubicBezTo>
                  <a:cubicBezTo>
                    <a:pt x="562" y="22"/>
                    <a:pt x="541" y="0"/>
                    <a:pt x="520" y="0"/>
                  </a:cubicBezTo>
                  <a:close/>
                  <a:moveTo>
                    <a:pt x="838" y="0"/>
                  </a:moveTo>
                  <a:cubicBezTo>
                    <a:pt x="817" y="0"/>
                    <a:pt x="795" y="22"/>
                    <a:pt x="795" y="43"/>
                  </a:cubicBezTo>
                  <a:cubicBezTo>
                    <a:pt x="795" y="64"/>
                    <a:pt x="817" y="85"/>
                    <a:pt x="838" y="85"/>
                  </a:cubicBezTo>
                  <a:lnTo>
                    <a:pt x="923" y="85"/>
                  </a:lnTo>
                  <a:cubicBezTo>
                    <a:pt x="944" y="85"/>
                    <a:pt x="965" y="64"/>
                    <a:pt x="965" y="43"/>
                  </a:cubicBezTo>
                  <a:cubicBezTo>
                    <a:pt x="965" y="22"/>
                    <a:pt x="944" y="0"/>
                    <a:pt x="923" y="0"/>
                  </a:cubicBezTo>
                  <a:close/>
                  <a:moveTo>
                    <a:pt x="1241" y="0"/>
                  </a:moveTo>
                  <a:cubicBezTo>
                    <a:pt x="1220" y="0"/>
                    <a:pt x="1198" y="22"/>
                    <a:pt x="1198" y="43"/>
                  </a:cubicBezTo>
                  <a:cubicBezTo>
                    <a:pt x="1198" y="64"/>
                    <a:pt x="1220" y="85"/>
                    <a:pt x="1241" y="85"/>
                  </a:cubicBezTo>
                  <a:lnTo>
                    <a:pt x="1326" y="85"/>
                  </a:lnTo>
                  <a:cubicBezTo>
                    <a:pt x="1347" y="85"/>
                    <a:pt x="1358" y="64"/>
                    <a:pt x="1358" y="43"/>
                  </a:cubicBezTo>
                  <a:cubicBezTo>
                    <a:pt x="1358" y="22"/>
                    <a:pt x="1347" y="0"/>
                    <a:pt x="1326" y="0"/>
                  </a:cubicBezTo>
                  <a:close/>
                  <a:moveTo>
                    <a:pt x="1644" y="0"/>
                  </a:moveTo>
                  <a:cubicBezTo>
                    <a:pt x="1623" y="0"/>
                    <a:pt x="1601" y="22"/>
                    <a:pt x="1601" y="43"/>
                  </a:cubicBezTo>
                  <a:cubicBezTo>
                    <a:pt x="1601" y="64"/>
                    <a:pt x="1623" y="85"/>
                    <a:pt x="1644" y="85"/>
                  </a:cubicBezTo>
                  <a:lnTo>
                    <a:pt x="1719" y="85"/>
                  </a:lnTo>
                  <a:cubicBezTo>
                    <a:pt x="1750" y="85"/>
                    <a:pt x="1761" y="64"/>
                    <a:pt x="1761" y="43"/>
                  </a:cubicBezTo>
                  <a:cubicBezTo>
                    <a:pt x="1761" y="22"/>
                    <a:pt x="1750" y="0"/>
                    <a:pt x="1719" y="0"/>
                  </a:cubicBezTo>
                  <a:close/>
                  <a:moveTo>
                    <a:pt x="2047" y="0"/>
                  </a:moveTo>
                  <a:cubicBezTo>
                    <a:pt x="2026" y="0"/>
                    <a:pt x="2004" y="22"/>
                    <a:pt x="2004" y="43"/>
                  </a:cubicBezTo>
                  <a:cubicBezTo>
                    <a:pt x="2004" y="64"/>
                    <a:pt x="2026" y="85"/>
                    <a:pt x="2047" y="85"/>
                  </a:cubicBezTo>
                  <a:lnTo>
                    <a:pt x="2122" y="85"/>
                  </a:lnTo>
                  <a:cubicBezTo>
                    <a:pt x="2143" y="85"/>
                    <a:pt x="2164" y="64"/>
                    <a:pt x="2164" y="43"/>
                  </a:cubicBezTo>
                  <a:cubicBezTo>
                    <a:pt x="2164" y="22"/>
                    <a:pt x="2143" y="0"/>
                    <a:pt x="2122" y="0"/>
                  </a:cubicBezTo>
                  <a:close/>
                  <a:moveTo>
                    <a:pt x="2450" y="0"/>
                  </a:moveTo>
                  <a:cubicBezTo>
                    <a:pt x="2429" y="0"/>
                    <a:pt x="2407" y="22"/>
                    <a:pt x="2407" y="43"/>
                  </a:cubicBezTo>
                  <a:cubicBezTo>
                    <a:pt x="2407" y="64"/>
                    <a:pt x="2429" y="85"/>
                    <a:pt x="2450" y="85"/>
                  </a:cubicBezTo>
                  <a:lnTo>
                    <a:pt x="2525" y="85"/>
                  </a:lnTo>
                  <a:cubicBezTo>
                    <a:pt x="2546" y="85"/>
                    <a:pt x="2567" y="64"/>
                    <a:pt x="2567" y="43"/>
                  </a:cubicBezTo>
                  <a:cubicBezTo>
                    <a:pt x="2567" y="22"/>
                    <a:pt x="2546" y="0"/>
                    <a:pt x="2525" y="0"/>
                  </a:cubicBezTo>
                  <a:close/>
                  <a:moveTo>
                    <a:pt x="2853" y="0"/>
                  </a:moveTo>
                  <a:cubicBezTo>
                    <a:pt x="2821" y="0"/>
                    <a:pt x="2810" y="22"/>
                    <a:pt x="2810" y="43"/>
                  </a:cubicBezTo>
                  <a:cubicBezTo>
                    <a:pt x="2810" y="64"/>
                    <a:pt x="2821" y="85"/>
                    <a:pt x="2853" y="85"/>
                  </a:cubicBezTo>
                  <a:lnTo>
                    <a:pt x="2928" y="85"/>
                  </a:lnTo>
                  <a:cubicBezTo>
                    <a:pt x="2949" y="85"/>
                    <a:pt x="2970" y="64"/>
                    <a:pt x="2970" y="43"/>
                  </a:cubicBezTo>
                  <a:cubicBezTo>
                    <a:pt x="2970" y="22"/>
                    <a:pt x="2949" y="0"/>
                    <a:pt x="2928" y="0"/>
                  </a:cubicBezTo>
                  <a:close/>
                  <a:moveTo>
                    <a:pt x="3246" y="0"/>
                  </a:moveTo>
                  <a:cubicBezTo>
                    <a:pt x="3224" y="0"/>
                    <a:pt x="3213" y="22"/>
                    <a:pt x="3213" y="43"/>
                  </a:cubicBezTo>
                  <a:cubicBezTo>
                    <a:pt x="3213" y="64"/>
                    <a:pt x="3224" y="85"/>
                    <a:pt x="3246" y="85"/>
                  </a:cubicBezTo>
                  <a:lnTo>
                    <a:pt x="3331" y="85"/>
                  </a:lnTo>
                  <a:cubicBezTo>
                    <a:pt x="3352" y="85"/>
                    <a:pt x="3373" y="64"/>
                    <a:pt x="3373" y="43"/>
                  </a:cubicBezTo>
                  <a:cubicBezTo>
                    <a:pt x="3373" y="22"/>
                    <a:pt x="3352" y="0"/>
                    <a:pt x="3331" y="0"/>
                  </a:cubicBezTo>
                  <a:close/>
                  <a:moveTo>
                    <a:pt x="3649" y="0"/>
                  </a:moveTo>
                  <a:cubicBezTo>
                    <a:pt x="3627" y="0"/>
                    <a:pt x="3606" y="22"/>
                    <a:pt x="3606" y="43"/>
                  </a:cubicBezTo>
                  <a:cubicBezTo>
                    <a:pt x="3606" y="64"/>
                    <a:pt x="3627" y="85"/>
                    <a:pt x="3649" y="85"/>
                  </a:cubicBezTo>
                  <a:lnTo>
                    <a:pt x="3734" y="85"/>
                  </a:lnTo>
                  <a:cubicBezTo>
                    <a:pt x="3755" y="85"/>
                    <a:pt x="3776" y="64"/>
                    <a:pt x="3776" y="43"/>
                  </a:cubicBezTo>
                  <a:cubicBezTo>
                    <a:pt x="3776" y="22"/>
                    <a:pt x="3755" y="0"/>
                    <a:pt x="3734" y="0"/>
                  </a:cubicBezTo>
                  <a:close/>
                  <a:moveTo>
                    <a:pt x="4052" y="0"/>
                  </a:moveTo>
                  <a:cubicBezTo>
                    <a:pt x="4030" y="0"/>
                    <a:pt x="4009" y="22"/>
                    <a:pt x="4009" y="43"/>
                  </a:cubicBezTo>
                  <a:cubicBezTo>
                    <a:pt x="4009" y="64"/>
                    <a:pt x="4030" y="85"/>
                    <a:pt x="4052" y="85"/>
                  </a:cubicBezTo>
                  <a:lnTo>
                    <a:pt x="4137" y="85"/>
                  </a:lnTo>
                  <a:cubicBezTo>
                    <a:pt x="4158" y="85"/>
                    <a:pt x="4179" y="64"/>
                    <a:pt x="4179" y="43"/>
                  </a:cubicBezTo>
                  <a:cubicBezTo>
                    <a:pt x="4179" y="22"/>
                    <a:pt x="4158" y="0"/>
                    <a:pt x="4137" y="0"/>
                  </a:cubicBezTo>
                  <a:close/>
                  <a:moveTo>
                    <a:pt x="4455" y="0"/>
                  </a:moveTo>
                  <a:cubicBezTo>
                    <a:pt x="4433" y="0"/>
                    <a:pt x="4412" y="22"/>
                    <a:pt x="4412" y="43"/>
                  </a:cubicBezTo>
                  <a:cubicBezTo>
                    <a:pt x="4412" y="64"/>
                    <a:pt x="4433" y="85"/>
                    <a:pt x="4455" y="85"/>
                  </a:cubicBezTo>
                  <a:lnTo>
                    <a:pt x="4540" y="85"/>
                  </a:lnTo>
                  <a:cubicBezTo>
                    <a:pt x="4561" y="85"/>
                    <a:pt x="4582" y="64"/>
                    <a:pt x="4582" y="43"/>
                  </a:cubicBezTo>
                  <a:cubicBezTo>
                    <a:pt x="4582" y="22"/>
                    <a:pt x="4561" y="0"/>
                    <a:pt x="4540" y="0"/>
                  </a:cubicBezTo>
                  <a:close/>
                  <a:moveTo>
                    <a:pt x="4858" y="0"/>
                  </a:moveTo>
                  <a:cubicBezTo>
                    <a:pt x="4836" y="0"/>
                    <a:pt x="4815" y="22"/>
                    <a:pt x="4815" y="43"/>
                  </a:cubicBezTo>
                  <a:cubicBezTo>
                    <a:pt x="4815" y="64"/>
                    <a:pt x="4836" y="85"/>
                    <a:pt x="4858" y="85"/>
                  </a:cubicBezTo>
                  <a:lnTo>
                    <a:pt x="4943" y="85"/>
                  </a:lnTo>
                  <a:cubicBezTo>
                    <a:pt x="4964" y="85"/>
                    <a:pt x="4974" y="64"/>
                    <a:pt x="4974" y="43"/>
                  </a:cubicBezTo>
                  <a:cubicBezTo>
                    <a:pt x="4974" y="22"/>
                    <a:pt x="4964" y="0"/>
                    <a:pt x="4943" y="0"/>
                  </a:cubicBezTo>
                  <a:close/>
                  <a:moveTo>
                    <a:pt x="5261" y="0"/>
                  </a:moveTo>
                  <a:cubicBezTo>
                    <a:pt x="5239" y="0"/>
                    <a:pt x="5218" y="22"/>
                    <a:pt x="5218" y="43"/>
                  </a:cubicBezTo>
                  <a:cubicBezTo>
                    <a:pt x="5218" y="64"/>
                    <a:pt x="5239" y="85"/>
                    <a:pt x="5261" y="85"/>
                  </a:cubicBezTo>
                  <a:lnTo>
                    <a:pt x="5335" y="85"/>
                  </a:lnTo>
                  <a:cubicBezTo>
                    <a:pt x="5367" y="85"/>
                    <a:pt x="5377" y="64"/>
                    <a:pt x="5377" y="43"/>
                  </a:cubicBezTo>
                  <a:cubicBezTo>
                    <a:pt x="5377" y="22"/>
                    <a:pt x="5367" y="0"/>
                    <a:pt x="5335" y="0"/>
                  </a:cubicBezTo>
                  <a:close/>
                  <a:moveTo>
                    <a:pt x="5664" y="0"/>
                  </a:moveTo>
                  <a:cubicBezTo>
                    <a:pt x="5642" y="0"/>
                    <a:pt x="5621" y="22"/>
                    <a:pt x="5621" y="43"/>
                  </a:cubicBezTo>
                  <a:cubicBezTo>
                    <a:pt x="5621" y="64"/>
                    <a:pt x="5642" y="85"/>
                    <a:pt x="5664" y="85"/>
                  </a:cubicBezTo>
                  <a:lnTo>
                    <a:pt x="5737" y="85"/>
                  </a:lnTo>
                  <a:cubicBezTo>
                    <a:pt x="5759" y="85"/>
                    <a:pt x="5780" y="64"/>
                    <a:pt x="5780" y="43"/>
                  </a:cubicBezTo>
                  <a:cubicBezTo>
                    <a:pt x="5780" y="22"/>
                    <a:pt x="5759" y="0"/>
                    <a:pt x="5737" y="0"/>
                  </a:cubicBezTo>
                  <a:close/>
                  <a:moveTo>
                    <a:pt x="6067" y="0"/>
                  </a:moveTo>
                  <a:cubicBezTo>
                    <a:pt x="6045" y="0"/>
                    <a:pt x="6024" y="22"/>
                    <a:pt x="6024" y="43"/>
                  </a:cubicBezTo>
                  <a:cubicBezTo>
                    <a:pt x="6024" y="64"/>
                    <a:pt x="6045" y="85"/>
                    <a:pt x="6067" y="85"/>
                  </a:cubicBezTo>
                  <a:lnTo>
                    <a:pt x="6140" y="85"/>
                  </a:lnTo>
                  <a:cubicBezTo>
                    <a:pt x="6162" y="85"/>
                    <a:pt x="6183" y="64"/>
                    <a:pt x="6183" y="43"/>
                  </a:cubicBezTo>
                  <a:cubicBezTo>
                    <a:pt x="6183" y="22"/>
                    <a:pt x="6162" y="0"/>
                    <a:pt x="6140" y="0"/>
                  </a:cubicBezTo>
                  <a:close/>
                  <a:moveTo>
                    <a:pt x="6470" y="0"/>
                  </a:moveTo>
                  <a:cubicBezTo>
                    <a:pt x="6437" y="0"/>
                    <a:pt x="6427" y="22"/>
                    <a:pt x="6427" y="43"/>
                  </a:cubicBezTo>
                  <a:cubicBezTo>
                    <a:pt x="6427" y="64"/>
                    <a:pt x="6437" y="85"/>
                    <a:pt x="6470" y="85"/>
                  </a:cubicBezTo>
                  <a:lnTo>
                    <a:pt x="6543" y="85"/>
                  </a:lnTo>
                  <a:cubicBezTo>
                    <a:pt x="6565" y="85"/>
                    <a:pt x="6586" y="64"/>
                    <a:pt x="6586" y="43"/>
                  </a:cubicBezTo>
                  <a:cubicBezTo>
                    <a:pt x="6586" y="22"/>
                    <a:pt x="6565" y="0"/>
                    <a:pt x="6543" y="0"/>
                  </a:cubicBezTo>
                  <a:close/>
                  <a:moveTo>
                    <a:pt x="6862" y="0"/>
                  </a:moveTo>
                  <a:cubicBezTo>
                    <a:pt x="6840" y="0"/>
                    <a:pt x="6830" y="22"/>
                    <a:pt x="6830" y="43"/>
                  </a:cubicBezTo>
                  <a:cubicBezTo>
                    <a:pt x="6830" y="64"/>
                    <a:pt x="6840" y="85"/>
                    <a:pt x="6862" y="85"/>
                  </a:cubicBezTo>
                  <a:lnTo>
                    <a:pt x="6946" y="85"/>
                  </a:lnTo>
                  <a:cubicBezTo>
                    <a:pt x="6968" y="85"/>
                    <a:pt x="6989" y="64"/>
                    <a:pt x="6989" y="43"/>
                  </a:cubicBezTo>
                  <a:cubicBezTo>
                    <a:pt x="6989" y="22"/>
                    <a:pt x="6968" y="0"/>
                    <a:pt x="6946" y="0"/>
                  </a:cubicBezTo>
                  <a:close/>
                  <a:moveTo>
                    <a:pt x="7265" y="0"/>
                  </a:moveTo>
                  <a:cubicBezTo>
                    <a:pt x="7243" y="0"/>
                    <a:pt x="7222" y="22"/>
                    <a:pt x="7222" y="43"/>
                  </a:cubicBezTo>
                  <a:cubicBezTo>
                    <a:pt x="7222" y="64"/>
                    <a:pt x="7243" y="85"/>
                    <a:pt x="7265" y="85"/>
                  </a:cubicBezTo>
                  <a:lnTo>
                    <a:pt x="7349" y="85"/>
                  </a:lnTo>
                  <a:cubicBezTo>
                    <a:pt x="7371" y="85"/>
                    <a:pt x="7392" y="64"/>
                    <a:pt x="7392" y="43"/>
                  </a:cubicBezTo>
                  <a:cubicBezTo>
                    <a:pt x="7392" y="22"/>
                    <a:pt x="7371" y="0"/>
                    <a:pt x="7349" y="0"/>
                  </a:cubicBezTo>
                  <a:close/>
                  <a:moveTo>
                    <a:pt x="7668" y="0"/>
                  </a:moveTo>
                  <a:cubicBezTo>
                    <a:pt x="7646" y="0"/>
                    <a:pt x="7625" y="22"/>
                    <a:pt x="7625" y="43"/>
                  </a:cubicBezTo>
                  <a:cubicBezTo>
                    <a:pt x="7625" y="64"/>
                    <a:pt x="7646" y="85"/>
                    <a:pt x="7668" y="85"/>
                  </a:cubicBezTo>
                  <a:lnTo>
                    <a:pt x="7752" y="85"/>
                  </a:lnTo>
                  <a:cubicBezTo>
                    <a:pt x="7774" y="85"/>
                    <a:pt x="7795" y="64"/>
                    <a:pt x="7795" y="43"/>
                  </a:cubicBezTo>
                  <a:cubicBezTo>
                    <a:pt x="7795" y="22"/>
                    <a:pt x="7774" y="0"/>
                    <a:pt x="7752" y="0"/>
                  </a:cubicBezTo>
                  <a:close/>
                  <a:moveTo>
                    <a:pt x="8071" y="0"/>
                  </a:moveTo>
                  <a:cubicBezTo>
                    <a:pt x="8049" y="0"/>
                    <a:pt x="8028" y="22"/>
                    <a:pt x="8028" y="43"/>
                  </a:cubicBezTo>
                  <a:cubicBezTo>
                    <a:pt x="8028" y="64"/>
                    <a:pt x="8049" y="85"/>
                    <a:pt x="8071" y="85"/>
                  </a:cubicBezTo>
                  <a:lnTo>
                    <a:pt x="8155" y="85"/>
                  </a:lnTo>
                  <a:cubicBezTo>
                    <a:pt x="8177" y="85"/>
                    <a:pt x="8188" y="64"/>
                    <a:pt x="8188" y="43"/>
                  </a:cubicBezTo>
                  <a:cubicBezTo>
                    <a:pt x="8188" y="22"/>
                    <a:pt x="8177" y="0"/>
                    <a:pt x="8155" y="0"/>
                  </a:cubicBezTo>
                  <a:close/>
                  <a:moveTo>
                    <a:pt x="8474" y="0"/>
                  </a:moveTo>
                  <a:cubicBezTo>
                    <a:pt x="8452" y="0"/>
                    <a:pt x="8431" y="22"/>
                    <a:pt x="8431" y="43"/>
                  </a:cubicBezTo>
                  <a:cubicBezTo>
                    <a:pt x="8431" y="64"/>
                    <a:pt x="8452" y="85"/>
                    <a:pt x="8474" y="85"/>
                  </a:cubicBezTo>
                  <a:lnTo>
                    <a:pt x="8558" y="85"/>
                  </a:lnTo>
                  <a:cubicBezTo>
                    <a:pt x="8580" y="85"/>
                    <a:pt x="8591" y="64"/>
                    <a:pt x="8591" y="43"/>
                  </a:cubicBezTo>
                  <a:cubicBezTo>
                    <a:pt x="8591" y="22"/>
                    <a:pt x="8580" y="0"/>
                    <a:pt x="8558" y="0"/>
                  </a:cubicBezTo>
                  <a:close/>
                  <a:moveTo>
                    <a:pt x="8877" y="0"/>
                  </a:moveTo>
                  <a:cubicBezTo>
                    <a:pt x="8855" y="0"/>
                    <a:pt x="8834" y="22"/>
                    <a:pt x="8834" y="43"/>
                  </a:cubicBezTo>
                  <a:cubicBezTo>
                    <a:pt x="8834" y="64"/>
                    <a:pt x="8855" y="85"/>
                    <a:pt x="8877" y="85"/>
                  </a:cubicBezTo>
                  <a:lnTo>
                    <a:pt x="8951" y="85"/>
                  </a:lnTo>
                  <a:cubicBezTo>
                    <a:pt x="8983" y="85"/>
                    <a:pt x="8994" y="64"/>
                    <a:pt x="8994" y="43"/>
                  </a:cubicBezTo>
                  <a:cubicBezTo>
                    <a:pt x="8994" y="22"/>
                    <a:pt x="8983" y="0"/>
                    <a:pt x="8951" y="0"/>
                  </a:cubicBezTo>
                  <a:close/>
                  <a:moveTo>
                    <a:pt x="9280" y="0"/>
                  </a:moveTo>
                  <a:cubicBezTo>
                    <a:pt x="9258" y="0"/>
                    <a:pt x="9237" y="22"/>
                    <a:pt x="9237" y="43"/>
                  </a:cubicBezTo>
                  <a:cubicBezTo>
                    <a:pt x="9237" y="64"/>
                    <a:pt x="9258" y="85"/>
                    <a:pt x="9280" y="85"/>
                  </a:cubicBezTo>
                  <a:lnTo>
                    <a:pt x="9354" y="85"/>
                  </a:lnTo>
                  <a:cubicBezTo>
                    <a:pt x="9376" y="85"/>
                    <a:pt x="9397" y="64"/>
                    <a:pt x="9397" y="43"/>
                  </a:cubicBezTo>
                  <a:cubicBezTo>
                    <a:pt x="9397" y="22"/>
                    <a:pt x="9376" y="0"/>
                    <a:pt x="9354" y="0"/>
                  </a:cubicBezTo>
                  <a:close/>
                  <a:moveTo>
                    <a:pt x="9683" y="0"/>
                  </a:moveTo>
                  <a:cubicBezTo>
                    <a:pt x="9651" y="0"/>
                    <a:pt x="9640" y="22"/>
                    <a:pt x="9640" y="43"/>
                  </a:cubicBezTo>
                  <a:cubicBezTo>
                    <a:pt x="9640" y="64"/>
                    <a:pt x="9651" y="85"/>
                    <a:pt x="9683" y="85"/>
                  </a:cubicBezTo>
                  <a:lnTo>
                    <a:pt x="9757" y="85"/>
                  </a:lnTo>
                  <a:cubicBezTo>
                    <a:pt x="9779" y="85"/>
                    <a:pt x="9800" y="64"/>
                    <a:pt x="9800" y="43"/>
                  </a:cubicBezTo>
                  <a:cubicBezTo>
                    <a:pt x="9800" y="22"/>
                    <a:pt x="9779" y="0"/>
                    <a:pt x="9757" y="0"/>
                  </a:cubicBezTo>
                  <a:close/>
                  <a:moveTo>
                    <a:pt x="10086" y="0"/>
                  </a:moveTo>
                  <a:cubicBezTo>
                    <a:pt x="10054" y="0"/>
                    <a:pt x="10043" y="22"/>
                    <a:pt x="10043" y="43"/>
                  </a:cubicBezTo>
                  <a:cubicBezTo>
                    <a:pt x="10043" y="64"/>
                    <a:pt x="10054" y="85"/>
                    <a:pt x="10086" y="85"/>
                  </a:cubicBezTo>
                  <a:lnTo>
                    <a:pt x="10160" y="85"/>
                  </a:lnTo>
                  <a:cubicBezTo>
                    <a:pt x="10182" y="85"/>
                    <a:pt x="10203" y="64"/>
                    <a:pt x="10203" y="43"/>
                  </a:cubicBezTo>
                  <a:cubicBezTo>
                    <a:pt x="10203" y="22"/>
                    <a:pt x="10182" y="0"/>
                    <a:pt x="10160" y="0"/>
                  </a:cubicBezTo>
                  <a:close/>
                  <a:moveTo>
                    <a:pt x="10478" y="0"/>
                  </a:moveTo>
                  <a:cubicBezTo>
                    <a:pt x="10457" y="0"/>
                    <a:pt x="10446" y="22"/>
                    <a:pt x="10446" y="43"/>
                  </a:cubicBezTo>
                  <a:cubicBezTo>
                    <a:pt x="10446" y="64"/>
                    <a:pt x="10457" y="85"/>
                    <a:pt x="10478" y="85"/>
                  </a:cubicBezTo>
                  <a:lnTo>
                    <a:pt x="10563" y="85"/>
                  </a:lnTo>
                  <a:cubicBezTo>
                    <a:pt x="10585" y="85"/>
                    <a:pt x="10606" y="64"/>
                    <a:pt x="10606" y="43"/>
                  </a:cubicBezTo>
                  <a:cubicBezTo>
                    <a:pt x="10606" y="22"/>
                    <a:pt x="10585" y="0"/>
                    <a:pt x="10563" y="0"/>
                  </a:cubicBezTo>
                  <a:close/>
                  <a:moveTo>
                    <a:pt x="10881" y="0"/>
                  </a:moveTo>
                  <a:cubicBezTo>
                    <a:pt x="10860" y="0"/>
                    <a:pt x="10839" y="22"/>
                    <a:pt x="10839" y="43"/>
                  </a:cubicBezTo>
                  <a:cubicBezTo>
                    <a:pt x="10839" y="64"/>
                    <a:pt x="10860" y="85"/>
                    <a:pt x="10881" y="85"/>
                  </a:cubicBezTo>
                  <a:lnTo>
                    <a:pt x="10966" y="85"/>
                  </a:lnTo>
                  <a:cubicBezTo>
                    <a:pt x="10988" y="85"/>
                    <a:pt x="11009" y="64"/>
                    <a:pt x="11009" y="43"/>
                  </a:cubicBezTo>
                  <a:cubicBezTo>
                    <a:pt x="11009" y="22"/>
                    <a:pt x="10988" y="0"/>
                    <a:pt x="10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6"/>
            <p:cNvSpPr/>
            <p:nvPr/>
          </p:nvSpPr>
          <p:spPr>
            <a:xfrm>
              <a:off x="4102850" y="334900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85"/>
                    <a:pt x="42" y="85"/>
                  </a:cubicBezTo>
                  <a:lnTo>
                    <a:pt x="85" y="85"/>
                  </a:lnTo>
                  <a:cubicBezTo>
                    <a:pt x="106" y="85"/>
                    <a:pt x="127" y="64"/>
                    <a:pt x="127" y="43"/>
                  </a:cubicBezTo>
                  <a:cubicBezTo>
                    <a:pt x="127" y="22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4035750" y="567925"/>
              <a:ext cx="2950" cy="1900"/>
            </a:xfrm>
            <a:custGeom>
              <a:avLst/>
              <a:gdLst/>
              <a:ahLst/>
              <a:cxnLst/>
              <a:rect l="l" t="t" r="r" b="b"/>
              <a:pathLst>
                <a:path w="118" h="76" extrusionOk="0">
                  <a:moveTo>
                    <a:pt x="33" y="1"/>
                  </a:moveTo>
                  <a:cubicBezTo>
                    <a:pt x="12" y="1"/>
                    <a:pt x="0" y="12"/>
                    <a:pt x="0" y="43"/>
                  </a:cubicBezTo>
                  <a:cubicBezTo>
                    <a:pt x="0" y="65"/>
                    <a:pt x="12" y="76"/>
                    <a:pt x="33" y="76"/>
                  </a:cubicBezTo>
                  <a:lnTo>
                    <a:pt x="75" y="76"/>
                  </a:lnTo>
                  <a:cubicBezTo>
                    <a:pt x="96" y="76"/>
                    <a:pt x="118" y="65"/>
                    <a:pt x="118" y="43"/>
                  </a:cubicBezTo>
                  <a:cubicBezTo>
                    <a:pt x="118" y="12"/>
                    <a:pt x="96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4044775" y="567925"/>
              <a:ext cx="136575" cy="1900"/>
            </a:xfrm>
            <a:custGeom>
              <a:avLst/>
              <a:gdLst/>
              <a:ahLst/>
              <a:cxnLst/>
              <a:rect l="l" t="t" r="r" b="b"/>
              <a:pathLst>
                <a:path w="5463" h="76" extrusionOk="0">
                  <a:moveTo>
                    <a:pt x="42" y="1"/>
                  </a:moveTo>
                  <a:cubicBezTo>
                    <a:pt x="21" y="1"/>
                    <a:pt x="0" y="12"/>
                    <a:pt x="0" y="43"/>
                  </a:cubicBezTo>
                  <a:cubicBezTo>
                    <a:pt x="0" y="65"/>
                    <a:pt x="21" y="76"/>
                    <a:pt x="42" y="76"/>
                  </a:cubicBezTo>
                  <a:lnTo>
                    <a:pt x="127" y="76"/>
                  </a:lnTo>
                  <a:cubicBezTo>
                    <a:pt x="149" y="76"/>
                    <a:pt x="170" y="65"/>
                    <a:pt x="170" y="43"/>
                  </a:cubicBezTo>
                  <a:cubicBezTo>
                    <a:pt x="170" y="12"/>
                    <a:pt x="149" y="1"/>
                    <a:pt x="127" y="1"/>
                  </a:cubicBezTo>
                  <a:close/>
                  <a:moveTo>
                    <a:pt x="445" y="1"/>
                  </a:moveTo>
                  <a:cubicBezTo>
                    <a:pt x="424" y="1"/>
                    <a:pt x="414" y="12"/>
                    <a:pt x="414" y="43"/>
                  </a:cubicBezTo>
                  <a:cubicBezTo>
                    <a:pt x="414" y="65"/>
                    <a:pt x="424" y="76"/>
                    <a:pt x="445" y="76"/>
                  </a:cubicBezTo>
                  <a:lnTo>
                    <a:pt x="530" y="76"/>
                  </a:lnTo>
                  <a:cubicBezTo>
                    <a:pt x="552" y="76"/>
                    <a:pt x="573" y="65"/>
                    <a:pt x="573" y="43"/>
                  </a:cubicBezTo>
                  <a:cubicBezTo>
                    <a:pt x="573" y="12"/>
                    <a:pt x="552" y="1"/>
                    <a:pt x="530" y="1"/>
                  </a:cubicBezTo>
                  <a:close/>
                  <a:moveTo>
                    <a:pt x="860" y="1"/>
                  </a:moveTo>
                  <a:cubicBezTo>
                    <a:pt x="838" y="1"/>
                    <a:pt x="817" y="12"/>
                    <a:pt x="817" y="43"/>
                  </a:cubicBezTo>
                  <a:cubicBezTo>
                    <a:pt x="817" y="65"/>
                    <a:pt x="838" y="76"/>
                    <a:pt x="860" y="76"/>
                  </a:cubicBezTo>
                  <a:lnTo>
                    <a:pt x="944" y="76"/>
                  </a:lnTo>
                  <a:cubicBezTo>
                    <a:pt x="966" y="76"/>
                    <a:pt x="976" y="65"/>
                    <a:pt x="976" y="43"/>
                  </a:cubicBezTo>
                  <a:cubicBezTo>
                    <a:pt x="976" y="12"/>
                    <a:pt x="966" y="1"/>
                    <a:pt x="944" y="1"/>
                  </a:cubicBezTo>
                  <a:close/>
                  <a:moveTo>
                    <a:pt x="1263" y="1"/>
                  </a:moveTo>
                  <a:cubicBezTo>
                    <a:pt x="1241" y="1"/>
                    <a:pt x="1220" y="12"/>
                    <a:pt x="1220" y="43"/>
                  </a:cubicBezTo>
                  <a:cubicBezTo>
                    <a:pt x="1220" y="65"/>
                    <a:pt x="1241" y="76"/>
                    <a:pt x="1263" y="76"/>
                  </a:cubicBezTo>
                  <a:lnTo>
                    <a:pt x="1347" y="76"/>
                  </a:lnTo>
                  <a:cubicBezTo>
                    <a:pt x="1369" y="76"/>
                    <a:pt x="1390" y="65"/>
                    <a:pt x="1390" y="43"/>
                  </a:cubicBezTo>
                  <a:cubicBezTo>
                    <a:pt x="1390" y="12"/>
                    <a:pt x="1369" y="1"/>
                    <a:pt x="1347" y="1"/>
                  </a:cubicBezTo>
                  <a:close/>
                  <a:moveTo>
                    <a:pt x="1676" y="1"/>
                  </a:moveTo>
                  <a:cubicBezTo>
                    <a:pt x="1654" y="1"/>
                    <a:pt x="1633" y="12"/>
                    <a:pt x="1633" y="43"/>
                  </a:cubicBezTo>
                  <a:cubicBezTo>
                    <a:pt x="1633" y="65"/>
                    <a:pt x="1654" y="76"/>
                    <a:pt x="1676" y="76"/>
                  </a:cubicBezTo>
                  <a:lnTo>
                    <a:pt x="1750" y="76"/>
                  </a:lnTo>
                  <a:cubicBezTo>
                    <a:pt x="1772" y="76"/>
                    <a:pt x="1793" y="65"/>
                    <a:pt x="1793" y="43"/>
                  </a:cubicBezTo>
                  <a:cubicBezTo>
                    <a:pt x="1793" y="12"/>
                    <a:pt x="1772" y="1"/>
                    <a:pt x="1750" y="1"/>
                  </a:cubicBezTo>
                  <a:close/>
                  <a:moveTo>
                    <a:pt x="2079" y="1"/>
                  </a:moveTo>
                  <a:cubicBezTo>
                    <a:pt x="2057" y="1"/>
                    <a:pt x="2036" y="12"/>
                    <a:pt x="2036" y="43"/>
                  </a:cubicBezTo>
                  <a:cubicBezTo>
                    <a:pt x="2036" y="65"/>
                    <a:pt x="2057" y="76"/>
                    <a:pt x="2079" y="76"/>
                  </a:cubicBezTo>
                  <a:lnTo>
                    <a:pt x="2164" y="76"/>
                  </a:lnTo>
                  <a:cubicBezTo>
                    <a:pt x="2185" y="76"/>
                    <a:pt x="2206" y="65"/>
                    <a:pt x="2206" y="43"/>
                  </a:cubicBezTo>
                  <a:cubicBezTo>
                    <a:pt x="2206" y="12"/>
                    <a:pt x="2185" y="1"/>
                    <a:pt x="2164" y="1"/>
                  </a:cubicBezTo>
                  <a:close/>
                  <a:moveTo>
                    <a:pt x="2493" y="1"/>
                  </a:moveTo>
                  <a:cubicBezTo>
                    <a:pt x="2460" y="1"/>
                    <a:pt x="2450" y="12"/>
                    <a:pt x="2450" y="43"/>
                  </a:cubicBezTo>
                  <a:cubicBezTo>
                    <a:pt x="2450" y="65"/>
                    <a:pt x="2460" y="76"/>
                    <a:pt x="2493" y="76"/>
                  </a:cubicBezTo>
                  <a:lnTo>
                    <a:pt x="2567" y="76"/>
                  </a:lnTo>
                  <a:cubicBezTo>
                    <a:pt x="2588" y="76"/>
                    <a:pt x="2609" y="65"/>
                    <a:pt x="2609" y="43"/>
                  </a:cubicBezTo>
                  <a:cubicBezTo>
                    <a:pt x="2609" y="12"/>
                    <a:pt x="2588" y="1"/>
                    <a:pt x="2567" y="1"/>
                  </a:cubicBezTo>
                  <a:close/>
                  <a:moveTo>
                    <a:pt x="2896" y="1"/>
                  </a:moveTo>
                  <a:cubicBezTo>
                    <a:pt x="2875" y="1"/>
                    <a:pt x="2853" y="12"/>
                    <a:pt x="2853" y="43"/>
                  </a:cubicBezTo>
                  <a:cubicBezTo>
                    <a:pt x="2853" y="65"/>
                    <a:pt x="2875" y="76"/>
                    <a:pt x="2896" y="76"/>
                  </a:cubicBezTo>
                  <a:lnTo>
                    <a:pt x="2981" y="76"/>
                  </a:lnTo>
                  <a:cubicBezTo>
                    <a:pt x="3002" y="76"/>
                    <a:pt x="3012" y="65"/>
                    <a:pt x="3012" y="43"/>
                  </a:cubicBezTo>
                  <a:cubicBezTo>
                    <a:pt x="3012" y="12"/>
                    <a:pt x="3002" y="1"/>
                    <a:pt x="2981" y="1"/>
                  </a:cubicBezTo>
                  <a:close/>
                  <a:moveTo>
                    <a:pt x="3299" y="1"/>
                  </a:moveTo>
                  <a:cubicBezTo>
                    <a:pt x="3277" y="1"/>
                    <a:pt x="3266" y="12"/>
                    <a:pt x="3266" y="43"/>
                  </a:cubicBezTo>
                  <a:cubicBezTo>
                    <a:pt x="3266" y="65"/>
                    <a:pt x="3277" y="76"/>
                    <a:pt x="3299" y="76"/>
                  </a:cubicBezTo>
                  <a:lnTo>
                    <a:pt x="3384" y="76"/>
                  </a:lnTo>
                  <a:cubicBezTo>
                    <a:pt x="3405" y="76"/>
                    <a:pt x="3426" y="65"/>
                    <a:pt x="3426" y="43"/>
                  </a:cubicBezTo>
                  <a:cubicBezTo>
                    <a:pt x="3426" y="12"/>
                    <a:pt x="3405" y="1"/>
                    <a:pt x="3384" y="1"/>
                  </a:cubicBezTo>
                  <a:close/>
                  <a:moveTo>
                    <a:pt x="3712" y="1"/>
                  </a:moveTo>
                  <a:cubicBezTo>
                    <a:pt x="3691" y="1"/>
                    <a:pt x="3669" y="12"/>
                    <a:pt x="3669" y="43"/>
                  </a:cubicBezTo>
                  <a:cubicBezTo>
                    <a:pt x="3669" y="65"/>
                    <a:pt x="3691" y="76"/>
                    <a:pt x="3712" y="76"/>
                  </a:cubicBezTo>
                  <a:lnTo>
                    <a:pt x="3787" y="76"/>
                  </a:lnTo>
                  <a:cubicBezTo>
                    <a:pt x="3818" y="76"/>
                    <a:pt x="3829" y="65"/>
                    <a:pt x="3829" y="43"/>
                  </a:cubicBezTo>
                  <a:cubicBezTo>
                    <a:pt x="3829" y="12"/>
                    <a:pt x="3818" y="1"/>
                    <a:pt x="3787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72" y="12"/>
                    <a:pt x="4072" y="43"/>
                  </a:cubicBezTo>
                  <a:cubicBezTo>
                    <a:pt x="4072" y="65"/>
                    <a:pt x="4094" y="76"/>
                    <a:pt x="4115" y="76"/>
                  </a:cubicBezTo>
                  <a:lnTo>
                    <a:pt x="4200" y="76"/>
                  </a:lnTo>
                  <a:cubicBezTo>
                    <a:pt x="4221" y="76"/>
                    <a:pt x="4242" y="65"/>
                    <a:pt x="4242" y="43"/>
                  </a:cubicBezTo>
                  <a:cubicBezTo>
                    <a:pt x="4242" y="12"/>
                    <a:pt x="4221" y="1"/>
                    <a:pt x="4200" y="1"/>
                  </a:cubicBezTo>
                  <a:close/>
                  <a:moveTo>
                    <a:pt x="4529" y="1"/>
                  </a:moveTo>
                  <a:cubicBezTo>
                    <a:pt x="4508" y="1"/>
                    <a:pt x="4486" y="12"/>
                    <a:pt x="4486" y="43"/>
                  </a:cubicBezTo>
                  <a:cubicBezTo>
                    <a:pt x="4486" y="65"/>
                    <a:pt x="4508" y="76"/>
                    <a:pt x="4529" y="76"/>
                  </a:cubicBezTo>
                  <a:lnTo>
                    <a:pt x="4603" y="76"/>
                  </a:lnTo>
                  <a:cubicBezTo>
                    <a:pt x="4624" y="76"/>
                    <a:pt x="4645" y="65"/>
                    <a:pt x="4645" y="43"/>
                  </a:cubicBezTo>
                  <a:cubicBezTo>
                    <a:pt x="4645" y="12"/>
                    <a:pt x="4624" y="1"/>
                    <a:pt x="4603" y="1"/>
                  </a:cubicBezTo>
                  <a:close/>
                  <a:moveTo>
                    <a:pt x="4932" y="1"/>
                  </a:moveTo>
                  <a:cubicBezTo>
                    <a:pt x="4911" y="1"/>
                    <a:pt x="4889" y="12"/>
                    <a:pt x="4889" y="43"/>
                  </a:cubicBezTo>
                  <a:cubicBezTo>
                    <a:pt x="4889" y="65"/>
                    <a:pt x="4911" y="76"/>
                    <a:pt x="4932" y="76"/>
                  </a:cubicBezTo>
                  <a:lnTo>
                    <a:pt x="5017" y="76"/>
                  </a:lnTo>
                  <a:cubicBezTo>
                    <a:pt x="5038" y="76"/>
                    <a:pt x="5059" y="65"/>
                    <a:pt x="5059" y="43"/>
                  </a:cubicBezTo>
                  <a:cubicBezTo>
                    <a:pt x="5059" y="12"/>
                    <a:pt x="5038" y="1"/>
                    <a:pt x="5017" y="1"/>
                  </a:cubicBezTo>
                  <a:close/>
                  <a:moveTo>
                    <a:pt x="5335" y="1"/>
                  </a:moveTo>
                  <a:cubicBezTo>
                    <a:pt x="5314" y="1"/>
                    <a:pt x="5303" y="12"/>
                    <a:pt x="5303" y="43"/>
                  </a:cubicBezTo>
                  <a:cubicBezTo>
                    <a:pt x="5303" y="65"/>
                    <a:pt x="5314" y="76"/>
                    <a:pt x="5335" y="76"/>
                  </a:cubicBezTo>
                  <a:lnTo>
                    <a:pt x="5420" y="76"/>
                  </a:lnTo>
                  <a:cubicBezTo>
                    <a:pt x="5441" y="76"/>
                    <a:pt x="5462" y="65"/>
                    <a:pt x="5462" y="43"/>
                  </a:cubicBezTo>
                  <a:cubicBezTo>
                    <a:pt x="5462" y="12"/>
                    <a:pt x="5441" y="1"/>
                    <a:pt x="5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4187400" y="567925"/>
              <a:ext cx="3200" cy="1900"/>
            </a:xfrm>
            <a:custGeom>
              <a:avLst/>
              <a:gdLst/>
              <a:ahLst/>
              <a:cxnLst/>
              <a:rect l="l" t="t" r="r" b="b"/>
              <a:pathLst>
                <a:path w="128" h="76" extrusionOk="0">
                  <a:moveTo>
                    <a:pt x="43" y="1"/>
                  </a:moveTo>
                  <a:cubicBezTo>
                    <a:pt x="22" y="1"/>
                    <a:pt x="1" y="12"/>
                    <a:pt x="1" y="43"/>
                  </a:cubicBezTo>
                  <a:cubicBezTo>
                    <a:pt x="1" y="65"/>
                    <a:pt x="22" y="76"/>
                    <a:pt x="43" y="76"/>
                  </a:cubicBezTo>
                  <a:lnTo>
                    <a:pt x="86" y="76"/>
                  </a:lnTo>
                  <a:cubicBezTo>
                    <a:pt x="107" y="76"/>
                    <a:pt x="128" y="65"/>
                    <a:pt x="128" y="43"/>
                  </a:cubicBezTo>
                  <a:cubicBezTo>
                    <a:pt x="128" y="1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3139875" y="550175"/>
              <a:ext cx="2950" cy="2150"/>
            </a:xfrm>
            <a:custGeom>
              <a:avLst/>
              <a:gdLst/>
              <a:ahLst/>
              <a:cxnLst/>
              <a:rect l="l" t="t" r="r" b="b"/>
              <a:pathLst>
                <a:path w="118" h="86" extrusionOk="0">
                  <a:moveTo>
                    <a:pt x="43" y="1"/>
                  </a:moveTo>
                  <a:cubicBezTo>
                    <a:pt x="11" y="1"/>
                    <a:pt x="1" y="22"/>
                    <a:pt x="1" y="43"/>
                  </a:cubicBezTo>
                  <a:cubicBezTo>
                    <a:pt x="1" y="64"/>
                    <a:pt x="11" y="86"/>
                    <a:pt x="43" y="86"/>
                  </a:cubicBezTo>
                  <a:lnTo>
                    <a:pt x="75" y="86"/>
                  </a:lnTo>
                  <a:cubicBezTo>
                    <a:pt x="107" y="86"/>
                    <a:pt x="117" y="64"/>
                    <a:pt x="117" y="43"/>
                  </a:cubicBezTo>
                  <a:cubicBezTo>
                    <a:pt x="117" y="22"/>
                    <a:pt x="107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3149150" y="550175"/>
              <a:ext cx="212400" cy="2150"/>
            </a:xfrm>
            <a:custGeom>
              <a:avLst/>
              <a:gdLst/>
              <a:ahLst/>
              <a:cxnLst/>
              <a:rect l="l" t="t" r="r" b="b"/>
              <a:pathLst>
                <a:path w="8496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128" y="86"/>
                  </a:lnTo>
                  <a:cubicBezTo>
                    <a:pt x="149" y="86"/>
                    <a:pt x="170" y="64"/>
                    <a:pt x="170" y="43"/>
                  </a:cubicBezTo>
                  <a:cubicBezTo>
                    <a:pt x="170" y="22"/>
                    <a:pt x="149" y="1"/>
                    <a:pt x="128" y="1"/>
                  </a:cubicBezTo>
                  <a:close/>
                  <a:moveTo>
                    <a:pt x="457" y="1"/>
                  </a:moveTo>
                  <a:cubicBezTo>
                    <a:pt x="436" y="1"/>
                    <a:pt x="415" y="22"/>
                    <a:pt x="415" y="43"/>
                  </a:cubicBezTo>
                  <a:cubicBezTo>
                    <a:pt x="415" y="64"/>
                    <a:pt x="436" y="86"/>
                    <a:pt x="457" y="86"/>
                  </a:cubicBezTo>
                  <a:lnTo>
                    <a:pt x="542" y="86"/>
                  </a:lnTo>
                  <a:cubicBezTo>
                    <a:pt x="563" y="86"/>
                    <a:pt x="584" y="64"/>
                    <a:pt x="584" y="43"/>
                  </a:cubicBezTo>
                  <a:cubicBezTo>
                    <a:pt x="584" y="22"/>
                    <a:pt x="563" y="1"/>
                    <a:pt x="542" y="1"/>
                  </a:cubicBezTo>
                  <a:close/>
                  <a:moveTo>
                    <a:pt x="870" y="1"/>
                  </a:moveTo>
                  <a:cubicBezTo>
                    <a:pt x="849" y="1"/>
                    <a:pt x="828" y="22"/>
                    <a:pt x="828" y="43"/>
                  </a:cubicBezTo>
                  <a:cubicBezTo>
                    <a:pt x="828" y="64"/>
                    <a:pt x="849" y="86"/>
                    <a:pt x="870" y="86"/>
                  </a:cubicBezTo>
                  <a:lnTo>
                    <a:pt x="955" y="86"/>
                  </a:lnTo>
                  <a:cubicBezTo>
                    <a:pt x="976" y="86"/>
                    <a:pt x="998" y="64"/>
                    <a:pt x="998" y="43"/>
                  </a:cubicBezTo>
                  <a:cubicBezTo>
                    <a:pt x="998" y="22"/>
                    <a:pt x="976" y="1"/>
                    <a:pt x="955" y="1"/>
                  </a:cubicBezTo>
                  <a:close/>
                  <a:moveTo>
                    <a:pt x="1294" y="1"/>
                  </a:moveTo>
                  <a:cubicBezTo>
                    <a:pt x="1263" y="1"/>
                    <a:pt x="1252" y="22"/>
                    <a:pt x="1252" y="43"/>
                  </a:cubicBezTo>
                  <a:cubicBezTo>
                    <a:pt x="1252" y="64"/>
                    <a:pt x="1263" y="86"/>
                    <a:pt x="1294" y="86"/>
                  </a:cubicBezTo>
                  <a:lnTo>
                    <a:pt x="1369" y="86"/>
                  </a:lnTo>
                  <a:cubicBezTo>
                    <a:pt x="1401" y="86"/>
                    <a:pt x="1412" y="64"/>
                    <a:pt x="1412" y="43"/>
                  </a:cubicBezTo>
                  <a:cubicBezTo>
                    <a:pt x="1412" y="22"/>
                    <a:pt x="1401" y="1"/>
                    <a:pt x="1369" y="1"/>
                  </a:cubicBezTo>
                  <a:close/>
                  <a:moveTo>
                    <a:pt x="1709" y="1"/>
                  </a:moveTo>
                  <a:cubicBezTo>
                    <a:pt x="1687" y="1"/>
                    <a:pt x="1666" y="22"/>
                    <a:pt x="1666" y="43"/>
                  </a:cubicBezTo>
                  <a:cubicBezTo>
                    <a:pt x="1666" y="64"/>
                    <a:pt x="1687" y="86"/>
                    <a:pt x="1709" y="86"/>
                  </a:cubicBezTo>
                  <a:lnTo>
                    <a:pt x="1793" y="86"/>
                  </a:lnTo>
                  <a:cubicBezTo>
                    <a:pt x="1815" y="86"/>
                    <a:pt x="1836" y="64"/>
                    <a:pt x="1836" y="43"/>
                  </a:cubicBezTo>
                  <a:cubicBezTo>
                    <a:pt x="1836" y="22"/>
                    <a:pt x="1815" y="1"/>
                    <a:pt x="1793" y="1"/>
                  </a:cubicBezTo>
                  <a:close/>
                  <a:moveTo>
                    <a:pt x="2122" y="1"/>
                  </a:moveTo>
                  <a:cubicBezTo>
                    <a:pt x="2100" y="1"/>
                    <a:pt x="2079" y="22"/>
                    <a:pt x="2079" y="43"/>
                  </a:cubicBezTo>
                  <a:cubicBezTo>
                    <a:pt x="2079" y="64"/>
                    <a:pt x="2100" y="86"/>
                    <a:pt x="2122" y="86"/>
                  </a:cubicBezTo>
                  <a:lnTo>
                    <a:pt x="2207" y="86"/>
                  </a:lnTo>
                  <a:cubicBezTo>
                    <a:pt x="2228" y="86"/>
                    <a:pt x="2249" y="64"/>
                    <a:pt x="2249" y="43"/>
                  </a:cubicBezTo>
                  <a:cubicBezTo>
                    <a:pt x="2249" y="22"/>
                    <a:pt x="2228" y="1"/>
                    <a:pt x="2207" y="1"/>
                  </a:cubicBezTo>
                  <a:close/>
                  <a:moveTo>
                    <a:pt x="2536" y="1"/>
                  </a:moveTo>
                  <a:cubicBezTo>
                    <a:pt x="2514" y="1"/>
                    <a:pt x="2503" y="22"/>
                    <a:pt x="2503" y="43"/>
                  </a:cubicBezTo>
                  <a:cubicBezTo>
                    <a:pt x="2503" y="64"/>
                    <a:pt x="2514" y="86"/>
                    <a:pt x="2536" y="86"/>
                  </a:cubicBezTo>
                  <a:lnTo>
                    <a:pt x="2621" y="86"/>
                  </a:lnTo>
                  <a:cubicBezTo>
                    <a:pt x="2642" y="86"/>
                    <a:pt x="2663" y="64"/>
                    <a:pt x="2663" y="43"/>
                  </a:cubicBezTo>
                  <a:cubicBezTo>
                    <a:pt x="2663" y="22"/>
                    <a:pt x="2642" y="1"/>
                    <a:pt x="2621" y="1"/>
                  </a:cubicBezTo>
                  <a:close/>
                  <a:moveTo>
                    <a:pt x="2960" y="1"/>
                  </a:moveTo>
                  <a:cubicBezTo>
                    <a:pt x="2939" y="1"/>
                    <a:pt x="2917" y="22"/>
                    <a:pt x="2917" y="43"/>
                  </a:cubicBezTo>
                  <a:cubicBezTo>
                    <a:pt x="2917" y="64"/>
                    <a:pt x="2939" y="86"/>
                    <a:pt x="2960" y="86"/>
                  </a:cubicBezTo>
                  <a:lnTo>
                    <a:pt x="3034" y="86"/>
                  </a:lnTo>
                  <a:cubicBezTo>
                    <a:pt x="3066" y="86"/>
                    <a:pt x="3076" y="64"/>
                    <a:pt x="3076" y="43"/>
                  </a:cubicBezTo>
                  <a:cubicBezTo>
                    <a:pt x="3076" y="22"/>
                    <a:pt x="3066" y="1"/>
                    <a:pt x="3034" y="1"/>
                  </a:cubicBezTo>
                  <a:close/>
                  <a:moveTo>
                    <a:pt x="3373" y="1"/>
                  </a:moveTo>
                  <a:cubicBezTo>
                    <a:pt x="3352" y="1"/>
                    <a:pt x="3331" y="22"/>
                    <a:pt x="3331" y="43"/>
                  </a:cubicBezTo>
                  <a:cubicBezTo>
                    <a:pt x="3331" y="64"/>
                    <a:pt x="3352" y="86"/>
                    <a:pt x="3373" y="86"/>
                  </a:cubicBezTo>
                  <a:lnTo>
                    <a:pt x="3458" y="86"/>
                  </a:lnTo>
                  <a:cubicBezTo>
                    <a:pt x="3479" y="86"/>
                    <a:pt x="3500" y="64"/>
                    <a:pt x="3500" y="43"/>
                  </a:cubicBezTo>
                  <a:cubicBezTo>
                    <a:pt x="3500" y="22"/>
                    <a:pt x="3479" y="1"/>
                    <a:pt x="3458" y="1"/>
                  </a:cubicBezTo>
                  <a:close/>
                  <a:moveTo>
                    <a:pt x="3787" y="1"/>
                  </a:moveTo>
                  <a:cubicBezTo>
                    <a:pt x="3766" y="1"/>
                    <a:pt x="3745" y="22"/>
                    <a:pt x="3745" y="43"/>
                  </a:cubicBezTo>
                  <a:cubicBezTo>
                    <a:pt x="3745" y="64"/>
                    <a:pt x="3766" y="86"/>
                    <a:pt x="3787" y="86"/>
                  </a:cubicBezTo>
                  <a:lnTo>
                    <a:pt x="3872" y="86"/>
                  </a:lnTo>
                  <a:cubicBezTo>
                    <a:pt x="3893" y="86"/>
                    <a:pt x="3914" y="64"/>
                    <a:pt x="3914" y="43"/>
                  </a:cubicBezTo>
                  <a:cubicBezTo>
                    <a:pt x="3914" y="22"/>
                    <a:pt x="3893" y="1"/>
                    <a:pt x="3872" y="1"/>
                  </a:cubicBezTo>
                  <a:close/>
                  <a:moveTo>
                    <a:pt x="4200" y="1"/>
                  </a:moveTo>
                  <a:cubicBezTo>
                    <a:pt x="4179" y="1"/>
                    <a:pt x="4169" y="22"/>
                    <a:pt x="4169" y="43"/>
                  </a:cubicBezTo>
                  <a:cubicBezTo>
                    <a:pt x="4169" y="64"/>
                    <a:pt x="4179" y="86"/>
                    <a:pt x="4200" y="86"/>
                  </a:cubicBezTo>
                  <a:lnTo>
                    <a:pt x="4285" y="86"/>
                  </a:lnTo>
                  <a:cubicBezTo>
                    <a:pt x="4306" y="86"/>
                    <a:pt x="4328" y="64"/>
                    <a:pt x="4328" y="43"/>
                  </a:cubicBezTo>
                  <a:cubicBezTo>
                    <a:pt x="4328" y="22"/>
                    <a:pt x="4306" y="1"/>
                    <a:pt x="4285" y="1"/>
                  </a:cubicBezTo>
                  <a:close/>
                  <a:moveTo>
                    <a:pt x="4625" y="1"/>
                  </a:moveTo>
                  <a:cubicBezTo>
                    <a:pt x="4603" y="1"/>
                    <a:pt x="4582" y="22"/>
                    <a:pt x="4582" y="43"/>
                  </a:cubicBezTo>
                  <a:cubicBezTo>
                    <a:pt x="4582" y="64"/>
                    <a:pt x="4603" y="86"/>
                    <a:pt x="4625" y="86"/>
                  </a:cubicBezTo>
                  <a:lnTo>
                    <a:pt x="4709" y="86"/>
                  </a:lnTo>
                  <a:cubicBezTo>
                    <a:pt x="4731" y="86"/>
                    <a:pt x="4742" y="64"/>
                    <a:pt x="4742" y="43"/>
                  </a:cubicBezTo>
                  <a:cubicBezTo>
                    <a:pt x="4742" y="22"/>
                    <a:pt x="4731" y="1"/>
                    <a:pt x="4709" y="1"/>
                  </a:cubicBezTo>
                  <a:close/>
                  <a:moveTo>
                    <a:pt x="5039" y="1"/>
                  </a:moveTo>
                  <a:cubicBezTo>
                    <a:pt x="5017" y="1"/>
                    <a:pt x="4996" y="22"/>
                    <a:pt x="4996" y="43"/>
                  </a:cubicBezTo>
                  <a:cubicBezTo>
                    <a:pt x="4996" y="64"/>
                    <a:pt x="5017" y="86"/>
                    <a:pt x="5039" y="86"/>
                  </a:cubicBezTo>
                  <a:lnTo>
                    <a:pt x="5123" y="86"/>
                  </a:lnTo>
                  <a:cubicBezTo>
                    <a:pt x="5145" y="86"/>
                    <a:pt x="5166" y="64"/>
                    <a:pt x="5166" y="43"/>
                  </a:cubicBezTo>
                  <a:cubicBezTo>
                    <a:pt x="5166" y="22"/>
                    <a:pt x="5145" y="1"/>
                    <a:pt x="5123" y="1"/>
                  </a:cubicBezTo>
                  <a:close/>
                  <a:moveTo>
                    <a:pt x="5452" y="1"/>
                  </a:moveTo>
                  <a:cubicBezTo>
                    <a:pt x="5431" y="1"/>
                    <a:pt x="5409" y="22"/>
                    <a:pt x="5409" y="43"/>
                  </a:cubicBezTo>
                  <a:cubicBezTo>
                    <a:pt x="5409" y="64"/>
                    <a:pt x="5431" y="86"/>
                    <a:pt x="5452" y="86"/>
                  </a:cubicBezTo>
                  <a:lnTo>
                    <a:pt x="5537" y="86"/>
                  </a:lnTo>
                  <a:cubicBezTo>
                    <a:pt x="5558" y="86"/>
                    <a:pt x="5579" y="64"/>
                    <a:pt x="5579" y="43"/>
                  </a:cubicBezTo>
                  <a:cubicBezTo>
                    <a:pt x="5579" y="22"/>
                    <a:pt x="5558" y="1"/>
                    <a:pt x="5537" y="1"/>
                  </a:cubicBezTo>
                  <a:close/>
                  <a:moveTo>
                    <a:pt x="5866" y="1"/>
                  </a:moveTo>
                  <a:cubicBezTo>
                    <a:pt x="5845" y="1"/>
                    <a:pt x="5834" y="22"/>
                    <a:pt x="5834" y="43"/>
                  </a:cubicBezTo>
                  <a:cubicBezTo>
                    <a:pt x="5834" y="64"/>
                    <a:pt x="5845" y="86"/>
                    <a:pt x="5866" y="86"/>
                  </a:cubicBezTo>
                  <a:lnTo>
                    <a:pt x="5951" y="86"/>
                  </a:lnTo>
                  <a:cubicBezTo>
                    <a:pt x="5972" y="86"/>
                    <a:pt x="5993" y="64"/>
                    <a:pt x="5993" y="43"/>
                  </a:cubicBezTo>
                  <a:cubicBezTo>
                    <a:pt x="5993" y="22"/>
                    <a:pt x="5972" y="1"/>
                    <a:pt x="5951" y="1"/>
                  </a:cubicBezTo>
                  <a:close/>
                  <a:moveTo>
                    <a:pt x="6290" y="1"/>
                  </a:moveTo>
                  <a:cubicBezTo>
                    <a:pt x="6269" y="1"/>
                    <a:pt x="6248" y="22"/>
                    <a:pt x="6248" y="43"/>
                  </a:cubicBezTo>
                  <a:cubicBezTo>
                    <a:pt x="6248" y="64"/>
                    <a:pt x="6269" y="86"/>
                    <a:pt x="6290" y="86"/>
                  </a:cubicBezTo>
                  <a:lnTo>
                    <a:pt x="6375" y="86"/>
                  </a:lnTo>
                  <a:cubicBezTo>
                    <a:pt x="6396" y="86"/>
                    <a:pt x="6406" y="64"/>
                    <a:pt x="6406" y="43"/>
                  </a:cubicBezTo>
                  <a:cubicBezTo>
                    <a:pt x="6406" y="22"/>
                    <a:pt x="6396" y="1"/>
                    <a:pt x="6375" y="1"/>
                  </a:cubicBezTo>
                  <a:close/>
                  <a:moveTo>
                    <a:pt x="6703" y="1"/>
                  </a:moveTo>
                  <a:cubicBezTo>
                    <a:pt x="6682" y="1"/>
                    <a:pt x="6661" y="22"/>
                    <a:pt x="6661" y="43"/>
                  </a:cubicBezTo>
                  <a:cubicBezTo>
                    <a:pt x="6661" y="64"/>
                    <a:pt x="6682" y="86"/>
                    <a:pt x="6703" y="86"/>
                  </a:cubicBezTo>
                  <a:lnTo>
                    <a:pt x="6788" y="86"/>
                  </a:lnTo>
                  <a:cubicBezTo>
                    <a:pt x="6809" y="86"/>
                    <a:pt x="6830" y="64"/>
                    <a:pt x="6830" y="43"/>
                  </a:cubicBezTo>
                  <a:cubicBezTo>
                    <a:pt x="6830" y="22"/>
                    <a:pt x="6809" y="1"/>
                    <a:pt x="6788" y="1"/>
                  </a:cubicBezTo>
                  <a:close/>
                  <a:moveTo>
                    <a:pt x="7117" y="1"/>
                  </a:moveTo>
                  <a:cubicBezTo>
                    <a:pt x="7096" y="1"/>
                    <a:pt x="7075" y="22"/>
                    <a:pt x="7075" y="43"/>
                  </a:cubicBezTo>
                  <a:cubicBezTo>
                    <a:pt x="7075" y="64"/>
                    <a:pt x="7096" y="86"/>
                    <a:pt x="7117" y="86"/>
                  </a:cubicBezTo>
                  <a:lnTo>
                    <a:pt x="7202" y="86"/>
                  </a:lnTo>
                  <a:cubicBezTo>
                    <a:pt x="7223" y="86"/>
                    <a:pt x="7244" y="64"/>
                    <a:pt x="7244" y="43"/>
                  </a:cubicBezTo>
                  <a:cubicBezTo>
                    <a:pt x="7244" y="22"/>
                    <a:pt x="7223" y="1"/>
                    <a:pt x="7202" y="1"/>
                  </a:cubicBezTo>
                  <a:close/>
                  <a:moveTo>
                    <a:pt x="7530" y="1"/>
                  </a:moveTo>
                  <a:cubicBezTo>
                    <a:pt x="7509" y="1"/>
                    <a:pt x="7499" y="22"/>
                    <a:pt x="7499" y="43"/>
                  </a:cubicBezTo>
                  <a:cubicBezTo>
                    <a:pt x="7499" y="64"/>
                    <a:pt x="7509" y="86"/>
                    <a:pt x="7530" y="86"/>
                  </a:cubicBezTo>
                  <a:lnTo>
                    <a:pt x="7615" y="86"/>
                  </a:lnTo>
                  <a:cubicBezTo>
                    <a:pt x="7636" y="86"/>
                    <a:pt x="7658" y="64"/>
                    <a:pt x="7658" y="43"/>
                  </a:cubicBezTo>
                  <a:cubicBezTo>
                    <a:pt x="7658" y="22"/>
                    <a:pt x="7636" y="1"/>
                    <a:pt x="7615" y="1"/>
                  </a:cubicBezTo>
                  <a:close/>
                  <a:moveTo>
                    <a:pt x="7955" y="1"/>
                  </a:moveTo>
                  <a:cubicBezTo>
                    <a:pt x="7933" y="1"/>
                    <a:pt x="7912" y="22"/>
                    <a:pt x="7912" y="43"/>
                  </a:cubicBezTo>
                  <a:cubicBezTo>
                    <a:pt x="7912" y="64"/>
                    <a:pt x="7933" y="86"/>
                    <a:pt x="7955" y="86"/>
                  </a:cubicBezTo>
                  <a:lnTo>
                    <a:pt x="8039" y="86"/>
                  </a:lnTo>
                  <a:cubicBezTo>
                    <a:pt x="8061" y="86"/>
                    <a:pt x="8072" y="64"/>
                    <a:pt x="8072" y="43"/>
                  </a:cubicBezTo>
                  <a:cubicBezTo>
                    <a:pt x="8072" y="22"/>
                    <a:pt x="8061" y="1"/>
                    <a:pt x="8039" y="1"/>
                  </a:cubicBezTo>
                  <a:close/>
                  <a:moveTo>
                    <a:pt x="8369" y="1"/>
                  </a:moveTo>
                  <a:cubicBezTo>
                    <a:pt x="8347" y="1"/>
                    <a:pt x="8326" y="22"/>
                    <a:pt x="8326" y="43"/>
                  </a:cubicBezTo>
                  <a:cubicBezTo>
                    <a:pt x="8326" y="64"/>
                    <a:pt x="8347" y="86"/>
                    <a:pt x="8369" y="86"/>
                  </a:cubicBezTo>
                  <a:lnTo>
                    <a:pt x="8453" y="86"/>
                  </a:lnTo>
                  <a:cubicBezTo>
                    <a:pt x="8475" y="86"/>
                    <a:pt x="8496" y="64"/>
                    <a:pt x="8496" y="43"/>
                  </a:cubicBezTo>
                  <a:cubicBezTo>
                    <a:pt x="8496" y="22"/>
                    <a:pt x="8475" y="1"/>
                    <a:pt x="8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3367625" y="5501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cubicBezTo>
                    <a:pt x="0" y="64"/>
                    <a:pt x="22" y="86"/>
                    <a:pt x="43" y="86"/>
                  </a:cubicBezTo>
                  <a:lnTo>
                    <a:pt x="85" y="86"/>
                  </a:lnTo>
                  <a:cubicBezTo>
                    <a:pt x="106" y="86"/>
                    <a:pt x="128" y="64"/>
                    <a:pt x="128" y="43"/>
                  </a:cubicBezTo>
                  <a:cubicBezTo>
                    <a:pt x="128" y="22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3061125" y="734725"/>
              <a:ext cx="3200" cy="2125"/>
            </a:xfrm>
            <a:custGeom>
              <a:avLst/>
              <a:gdLst/>
              <a:ahLst/>
              <a:cxnLst/>
              <a:rect l="l" t="t" r="r" b="b"/>
              <a:pathLst>
                <a:path w="128" h="85" extrusionOk="0"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6" y="85"/>
                  </a:lnTo>
                  <a:cubicBezTo>
                    <a:pt x="107" y="85"/>
                    <a:pt x="128" y="64"/>
                    <a:pt x="128" y="42"/>
                  </a:cubicBezTo>
                  <a:cubicBezTo>
                    <a:pt x="128" y="21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3070150" y="734725"/>
              <a:ext cx="82475" cy="2125"/>
            </a:xfrm>
            <a:custGeom>
              <a:avLst/>
              <a:gdLst/>
              <a:ahLst/>
              <a:cxnLst/>
              <a:rect l="l" t="t" r="r" b="b"/>
              <a:pathLst>
                <a:path w="3299" h="85" extrusionOk="0">
                  <a:moveTo>
                    <a:pt x="33" y="0"/>
                  </a:moveTo>
                  <a:cubicBezTo>
                    <a:pt x="11" y="0"/>
                    <a:pt x="0" y="21"/>
                    <a:pt x="0" y="42"/>
                  </a:cubicBezTo>
                  <a:cubicBezTo>
                    <a:pt x="0" y="64"/>
                    <a:pt x="11" y="85"/>
                    <a:pt x="33" y="85"/>
                  </a:cubicBezTo>
                  <a:lnTo>
                    <a:pt x="117" y="85"/>
                  </a:lnTo>
                  <a:cubicBezTo>
                    <a:pt x="139" y="85"/>
                    <a:pt x="160" y="64"/>
                    <a:pt x="160" y="42"/>
                  </a:cubicBezTo>
                  <a:cubicBezTo>
                    <a:pt x="160" y="21"/>
                    <a:pt x="139" y="0"/>
                    <a:pt x="117" y="0"/>
                  </a:cubicBezTo>
                  <a:close/>
                  <a:moveTo>
                    <a:pt x="436" y="0"/>
                  </a:moveTo>
                  <a:cubicBezTo>
                    <a:pt x="403" y="0"/>
                    <a:pt x="393" y="21"/>
                    <a:pt x="393" y="42"/>
                  </a:cubicBezTo>
                  <a:cubicBezTo>
                    <a:pt x="393" y="64"/>
                    <a:pt x="403" y="85"/>
                    <a:pt x="436" y="85"/>
                  </a:cubicBezTo>
                  <a:lnTo>
                    <a:pt x="509" y="85"/>
                  </a:lnTo>
                  <a:cubicBezTo>
                    <a:pt x="531" y="85"/>
                    <a:pt x="552" y="64"/>
                    <a:pt x="552" y="42"/>
                  </a:cubicBezTo>
                  <a:cubicBezTo>
                    <a:pt x="552" y="21"/>
                    <a:pt x="531" y="0"/>
                    <a:pt x="509" y="0"/>
                  </a:cubicBezTo>
                  <a:close/>
                  <a:moveTo>
                    <a:pt x="827" y="0"/>
                  </a:moveTo>
                  <a:cubicBezTo>
                    <a:pt x="796" y="0"/>
                    <a:pt x="785" y="21"/>
                    <a:pt x="785" y="42"/>
                  </a:cubicBezTo>
                  <a:cubicBezTo>
                    <a:pt x="785" y="64"/>
                    <a:pt x="796" y="85"/>
                    <a:pt x="827" y="85"/>
                  </a:cubicBezTo>
                  <a:lnTo>
                    <a:pt x="902" y="85"/>
                  </a:lnTo>
                  <a:cubicBezTo>
                    <a:pt x="923" y="85"/>
                    <a:pt x="945" y="64"/>
                    <a:pt x="945" y="42"/>
                  </a:cubicBezTo>
                  <a:cubicBezTo>
                    <a:pt x="945" y="21"/>
                    <a:pt x="923" y="0"/>
                    <a:pt x="902" y="0"/>
                  </a:cubicBezTo>
                  <a:close/>
                  <a:moveTo>
                    <a:pt x="1220" y="0"/>
                  </a:moveTo>
                  <a:cubicBezTo>
                    <a:pt x="1188" y="0"/>
                    <a:pt x="1178" y="21"/>
                    <a:pt x="1178" y="42"/>
                  </a:cubicBezTo>
                  <a:cubicBezTo>
                    <a:pt x="1178" y="64"/>
                    <a:pt x="1188" y="85"/>
                    <a:pt x="1220" y="85"/>
                  </a:cubicBezTo>
                  <a:lnTo>
                    <a:pt x="1294" y="85"/>
                  </a:lnTo>
                  <a:cubicBezTo>
                    <a:pt x="1315" y="85"/>
                    <a:pt x="1337" y="64"/>
                    <a:pt x="1337" y="42"/>
                  </a:cubicBezTo>
                  <a:cubicBezTo>
                    <a:pt x="1337" y="21"/>
                    <a:pt x="1315" y="0"/>
                    <a:pt x="1294" y="0"/>
                  </a:cubicBezTo>
                  <a:close/>
                  <a:moveTo>
                    <a:pt x="1612" y="0"/>
                  </a:moveTo>
                  <a:cubicBezTo>
                    <a:pt x="1581" y="0"/>
                    <a:pt x="1570" y="21"/>
                    <a:pt x="1570" y="42"/>
                  </a:cubicBezTo>
                  <a:cubicBezTo>
                    <a:pt x="1570" y="64"/>
                    <a:pt x="1581" y="85"/>
                    <a:pt x="1612" y="85"/>
                  </a:cubicBezTo>
                  <a:lnTo>
                    <a:pt x="1687" y="85"/>
                  </a:lnTo>
                  <a:cubicBezTo>
                    <a:pt x="1708" y="85"/>
                    <a:pt x="1729" y="64"/>
                    <a:pt x="1729" y="42"/>
                  </a:cubicBezTo>
                  <a:cubicBezTo>
                    <a:pt x="1729" y="21"/>
                    <a:pt x="1708" y="0"/>
                    <a:pt x="1687" y="0"/>
                  </a:cubicBezTo>
                  <a:close/>
                  <a:moveTo>
                    <a:pt x="2005" y="0"/>
                  </a:moveTo>
                  <a:cubicBezTo>
                    <a:pt x="1973" y="0"/>
                    <a:pt x="1963" y="21"/>
                    <a:pt x="1963" y="42"/>
                  </a:cubicBezTo>
                  <a:cubicBezTo>
                    <a:pt x="1963" y="64"/>
                    <a:pt x="1973" y="85"/>
                    <a:pt x="2005" y="85"/>
                  </a:cubicBezTo>
                  <a:lnTo>
                    <a:pt x="2079" y="85"/>
                  </a:lnTo>
                  <a:cubicBezTo>
                    <a:pt x="2100" y="85"/>
                    <a:pt x="2121" y="64"/>
                    <a:pt x="2121" y="42"/>
                  </a:cubicBezTo>
                  <a:cubicBezTo>
                    <a:pt x="2121" y="21"/>
                    <a:pt x="2100" y="0"/>
                    <a:pt x="2079" y="0"/>
                  </a:cubicBezTo>
                  <a:close/>
                  <a:moveTo>
                    <a:pt x="2397" y="0"/>
                  </a:moveTo>
                  <a:cubicBezTo>
                    <a:pt x="2366" y="0"/>
                    <a:pt x="2355" y="21"/>
                    <a:pt x="2355" y="42"/>
                  </a:cubicBezTo>
                  <a:cubicBezTo>
                    <a:pt x="2355" y="64"/>
                    <a:pt x="2366" y="85"/>
                    <a:pt x="2397" y="85"/>
                  </a:cubicBezTo>
                  <a:lnTo>
                    <a:pt x="2472" y="85"/>
                  </a:lnTo>
                  <a:cubicBezTo>
                    <a:pt x="2493" y="85"/>
                    <a:pt x="2514" y="64"/>
                    <a:pt x="2514" y="42"/>
                  </a:cubicBezTo>
                  <a:cubicBezTo>
                    <a:pt x="2514" y="21"/>
                    <a:pt x="2493" y="0"/>
                    <a:pt x="2472" y="0"/>
                  </a:cubicBezTo>
                  <a:close/>
                  <a:moveTo>
                    <a:pt x="2790" y="0"/>
                  </a:moveTo>
                  <a:cubicBezTo>
                    <a:pt x="2769" y="0"/>
                    <a:pt x="2747" y="21"/>
                    <a:pt x="2747" y="42"/>
                  </a:cubicBezTo>
                  <a:cubicBezTo>
                    <a:pt x="2747" y="64"/>
                    <a:pt x="2769" y="85"/>
                    <a:pt x="2790" y="85"/>
                  </a:cubicBezTo>
                  <a:lnTo>
                    <a:pt x="2864" y="85"/>
                  </a:lnTo>
                  <a:cubicBezTo>
                    <a:pt x="2885" y="85"/>
                    <a:pt x="2906" y="64"/>
                    <a:pt x="2906" y="42"/>
                  </a:cubicBezTo>
                  <a:cubicBezTo>
                    <a:pt x="2906" y="21"/>
                    <a:pt x="2885" y="0"/>
                    <a:pt x="2864" y="0"/>
                  </a:cubicBezTo>
                  <a:close/>
                  <a:moveTo>
                    <a:pt x="3182" y="0"/>
                  </a:moveTo>
                  <a:cubicBezTo>
                    <a:pt x="3161" y="0"/>
                    <a:pt x="3139" y="21"/>
                    <a:pt x="3139" y="42"/>
                  </a:cubicBezTo>
                  <a:cubicBezTo>
                    <a:pt x="3139" y="64"/>
                    <a:pt x="3161" y="85"/>
                    <a:pt x="3182" y="85"/>
                  </a:cubicBezTo>
                  <a:lnTo>
                    <a:pt x="3257" y="85"/>
                  </a:lnTo>
                  <a:cubicBezTo>
                    <a:pt x="3278" y="85"/>
                    <a:pt x="3299" y="64"/>
                    <a:pt x="3299" y="42"/>
                  </a:cubicBezTo>
                  <a:cubicBezTo>
                    <a:pt x="3299" y="21"/>
                    <a:pt x="3278" y="0"/>
                    <a:pt x="3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3158450" y="734725"/>
              <a:ext cx="2925" cy="2125"/>
            </a:xfrm>
            <a:custGeom>
              <a:avLst/>
              <a:gdLst/>
              <a:ahLst/>
              <a:cxnLst/>
              <a:rect l="l" t="t" r="r" b="b"/>
              <a:pathLst>
                <a:path w="117" h="85" extrusionOk="0">
                  <a:moveTo>
                    <a:pt x="43" y="0"/>
                  </a:moveTo>
                  <a:cubicBezTo>
                    <a:pt x="21" y="0"/>
                    <a:pt x="0" y="21"/>
                    <a:pt x="0" y="42"/>
                  </a:cubicBezTo>
                  <a:cubicBezTo>
                    <a:pt x="0" y="64"/>
                    <a:pt x="21" y="85"/>
                    <a:pt x="43" y="85"/>
                  </a:cubicBezTo>
                  <a:lnTo>
                    <a:pt x="85" y="85"/>
                  </a:lnTo>
                  <a:cubicBezTo>
                    <a:pt x="106" y="85"/>
                    <a:pt x="116" y="64"/>
                    <a:pt x="116" y="42"/>
                  </a:cubicBezTo>
                  <a:cubicBezTo>
                    <a:pt x="116" y="21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3139875" y="1092650"/>
              <a:ext cx="2950" cy="185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43" y="0"/>
                  </a:moveTo>
                  <a:cubicBezTo>
                    <a:pt x="11" y="0"/>
                    <a:pt x="1" y="10"/>
                    <a:pt x="1" y="43"/>
                  </a:cubicBezTo>
                  <a:cubicBezTo>
                    <a:pt x="1" y="64"/>
                    <a:pt x="11" y="74"/>
                    <a:pt x="43" y="74"/>
                  </a:cubicBezTo>
                  <a:lnTo>
                    <a:pt x="75" y="74"/>
                  </a:lnTo>
                  <a:cubicBezTo>
                    <a:pt x="107" y="74"/>
                    <a:pt x="117" y="64"/>
                    <a:pt x="117" y="43"/>
                  </a:cubicBezTo>
                  <a:cubicBezTo>
                    <a:pt x="117" y="10"/>
                    <a:pt x="107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3148900" y="1092650"/>
              <a:ext cx="45100" cy="1850"/>
            </a:xfrm>
            <a:custGeom>
              <a:avLst/>
              <a:gdLst/>
              <a:ahLst/>
              <a:cxnLst/>
              <a:rect l="l" t="t" r="r" b="b"/>
              <a:pathLst>
                <a:path w="1804" h="74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128" y="74"/>
                  </a:lnTo>
                  <a:cubicBezTo>
                    <a:pt x="149" y="74"/>
                    <a:pt x="170" y="64"/>
                    <a:pt x="170" y="43"/>
                  </a:cubicBezTo>
                  <a:cubicBezTo>
                    <a:pt x="170" y="10"/>
                    <a:pt x="149" y="0"/>
                    <a:pt x="128" y="0"/>
                  </a:cubicBezTo>
                  <a:close/>
                  <a:moveTo>
                    <a:pt x="456" y="0"/>
                  </a:moveTo>
                  <a:cubicBezTo>
                    <a:pt x="435" y="0"/>
                    <a:pt x="414" y="10"/>
                    <a:pt x="414" y="43"/>
                  </a:cubicBezTo>
                  <a:cubicBezTo>
                    <a:pt x="414" y="64"/>
                    <a:pt x="435" y="74"/>
                    <a:pt x="456" y="74"/>
                  </a:cubicBezTo>
                  <a:lnTo>
                    <a:pt x="531" y="74"/>
                  </a:lnTo>
                  <a:cubicBezTo>
                    <a:pt x="562" y="74"/>
                    <a:pt x="573" y="64"/>
                    <a:pt x="573" y="43"/>
                  </a:cubicBezTo>
                  <a:cubicBezTo>
                    <a:pt x="573" y="10"/>
                    <a:pt x="562" y="0"/>
                    <a:pt x="531" y="0"/>
                  </a:cubicBezTo>
                  <a:close/>
                  <a:moveTo>
                    <a:pt x="859" y="0"/>
                  </a:moveTo>
                  <a:cubicBezTo>
                    <a:pt x="838" y="0"/>
                    <a:pt x="817" y="10"/>
                    <a:pt x="817" y="43"/>
                  </a:cubicBezTo>
                  <a:cubicBezTo>
                    <a:pt x="817" y="64"/>
                    <a:pt x="838" y="74"/>
                    <a:pt x="859" y="74"/>
                  </a:cubicBezTo>
                  <a:lnTo>
                    <a:pt x="944" y="74"/>
                  </a:lnTo>
                  <a:cubicBezTo>
                    <a:pt x="965" y="74"/>
                    <a:pt x="986" y="64"/>
                    <a:pt x="986" y="43"/>
                  </a:cubicBezTo>
                  <a:cubicBezTo>
                    <a:pt x="986" y="10"/>
                    <a:pt x="965" y="0"/>
                    <a:pt x="944" y="0"/>
                  </a:cubicBezTo>
                  <a:close/>
                  <a:moveTo>
                    <a:pt x="1273" y="0"/>
                  </a:moveTo>
                  <a:cubicBezTo>
                    <a:pt x="1252" y="0"/>
                    <a:pt x="1231" y="10"/>
                    <a:pt x="1231" y="43"/>
                  </a:cubicBezTo>
                  <a:cubicBezTo>
                    <a:pt x="1231" y="64"/>
                    <a:pt x="1252" y="74"/>
                    <a:pt x="1273" y="74"/>
                  </a:cubicBezTo>
                  <a:lnTo>
                    <a:pt x="1347" y="74"/>
                  </a:lnTo>
                  <a:cubicBezTo>
                    <a:pt x="1379" y="74"/>
                    <a:pt x="1389" y="64"/>
                    <a:pt x="1389" y="43"/>
                  </a:cubicBezTo>
                  <a:cubicBezTo>
                    <a:pt x="1389" y="10"/>
                    <a:pt x="1379" y="0"/>
                    <a:pt x="1347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10"/>
                    <a:pt x="1634" y="43"/>
                  </a:cubicBezTo>
                  <a:cubicBezTo>
                    <a:pt x="1634" y="64"/>
                    <a:pt x="1655" y="74"/>
                    <a:pt x="1676" y="74"/>
                  </a:cubicBezTo>
                  <a:lnTo>
                    <a:pt x="1761" y="74"/>
                  </a:lnTo>
                  <a:cubicBezTo>
                    <a:pt x="1782" y="74"/>
                    <a:pt x="1803" y="64"/>
                    <a:pt x="1803" y="43"/>
                  </a:cubicBezTo>
                  <a:cubicBezTo>
                    <a:pt x="1803" y="10"/>
                    <a:pt x="1782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3200050" y="1092650"/>
              <a:ext cx="2950" cy="185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86" y="74"/>
                  </a:lnTo>
                  <a:cubicBezTo>
                    <a:pt x="107" y="74"/>
                    <a:pt x="118" y="64"/>
                    <a:pt x="118" y="43"/>
                  </a:cubicBezTo>
                  <a:cubicBezTo>
                    <a:pt x="11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4052200" y="1092650"/>
              <a:ext cx="2950" cy="1850"/>
            </a:xfrm>
            <a:custGeom>
              <a:avLst/>
              <a:gdLst/>
              <a:ahLst/>
              <a:cxnLst/>
              <a:rect l="l" t="t" r="r" b="b"/>
              <a:pathLst>
                <a:path w="118" h="74" extrusionOk="0">
                  <a:moveTo>
                    <a:pt x="42" y="0"/>
                  </a:moveTo>
                  <a:cubicBezTo>
                    <a:pt x="11" y="0"/>
                    <a:pt x="0" y="10"/>
                    <a:pt x="0" y="43"/>
                  </a:cubicBezTo>
                  <a:cubicBezTo>
                    <a:pt x="0" y="64"/>
                    <a:pt x="11" y="74"/>
                    <a:pt x="42" y="74"/>
                  </a:cubicBezTo>
                  <a:lnTo>
                    <a:pt x="75" y="74"/>
                  </a:lnTo>
                  <a:cubicBezTo>
                    <a:pt x="96" y="74"/>
                    <a:pt x="117" y="64"/>
                    <a:pt x="117" y="43"/>
                  </a:cubicBezTo>
                  <a:cubicBezTo>
                    <a:pt x="117" y="10"/>
                    <a:pt x="96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6"/>
            <p:cNvSpPr/>
            <p:nvPr/>
          </p:nvSpPr>
          <p:spPr>
            <a:xfrm>
              <a:off x="4062000" y="1092650"/>
              <a:ext cx="37150" cy="1850"/>
            </a:xfrm>
            <a:custGeom>
              <a:avLst/>
              <a:gdLst/>
              <a:ahLst/>
              <a:cxnLst/>
              <a:rect l="l" t="t" r="r" b="b"/>
              <a:pathLst>
                <a:path w="1486" h="74" extrusionOk="0">
                  <a:moveTo>
                    <a:pt x="43" y="0"/>
                  </a:moveTo>
                  <a:cubicBezTo>
                    <a:pt x="11" y="0"/>
                    <a:pt x="1" y="10"/>
                    <a:pt x="1" y="43"/>
                  </a:cubicBezTo>
                  <a:cubicBezTo>
                    <a:pt x="1" y="64"/>
                    <a:pt x="11" y="74"/>
                    <a:pt x="43" y="74"/>
                  </a:cubicBezTo>
                  <a:lnTo>
                    <a:pt x="128" y="74"/>
                  </a:lnTo>
                  <a:cubicBezTo>
                    <a:pt x="149" y="74"/>
                    <a:pt x="171" y="64"/>
                    <a:pt x="171" y="43"/>
                  </a:cubicBezTo>
                  <a:cubicBezTo>
                    <a:pt x="171" y="10"/>
                    <a:pt x="149" y="0"/>
                    <a:pt x="128" y="0"/>
                  </a:cubicBezTo>
                  <a:close/>
                  <a:moveTo>
                    <a:pt x="478" y="0"/>
                  </a:moveTo>
                  <a:cubicBezTo>
                    <a:pt x="456" y="0"/>
                    <a:pt x="435" y="10"/>
                    <a:pt x="435" y="43"/>
                  </a:cubicBezTo>
                  <a:cubicBezTo>
                    <a:pt x="435" y="64"/>
                    <a:pt x="456" y="74"/>
                    <a:pt x="478" y="74"/>
                  </a:cubicBezTo>
                  <a:lnTo>
                    <a:pt x="562" y="74"/>
                  </a:lnTo>
                  <a:cubicBezTo>
                    <a:pt x="595" y="74"/>
                    <a:pt x="605" y="64"/>
                    <a:pt x="605" y="43"/>
                  </a:cubicBezTo>
                  <a:cubicBezTo>
                    <a:pt x="605" y="10"/>
                    <a:pt x="595" y="0"/>
                    <a:pt x="562" y="0"/>
                  </a:cubicBezTo>
                  <a:close/>
                  <a:moveTo>
                    <a:pt x="923" y="0"/>
                  </a:moveTo>
                  <a:cubicBezTo>
                    <a:pt x="892" y="0"/>
                    <a:pt x="881" y="10"/>
                    <a:pt x="881" y="43"/>
                  </a:cubicBezTo>
                  <a:cubicBezTo>
                    <a:pt x="881" y="64"/>
                    <a:pt x="892" y="74"/>
                    <a:pt x="923" y="74"/>
                  </a:cubicBezTo>
                  <a:lnTo>
                    <a:pt x="1008" y="74"/>
                  </a:lnTo>
                  <a:cubicBezTo>
                    <a:pt x="1029" y="74"/>
                    <a:pt x="1050" y="64"/>
                    <a:pt x="1050" y="43"/>
                  </a:cubicBezTo>
                  <a:cubicBezTo>
                    <a:pt x="1050" y="10"/>
                    <a:pt x="1029" y="0"/>
                    <a:pt x="1008" y="0"/>
                  </a:cubicBezTo>
                  <a:close/>
                  <a:moveTo>
                    <a:pt x="1358" y="0"/>
                  </a:moveTo>
                  <a:cubicBezTo>
                    <a:pt x="1337" y="0"/>
                    <a:pt x="1316" y="10"/>
                    <a:pt x="1316" y="43"/>
                  </a:cubicBezTo>
                  <a:cubicBezTo>
                    <a:pt x="1316" y="64"/>
                    <a:pt x="1337" y="74"/>
                    <a:pt x="1358" y="74"/>
                  </a:cubicBezTo>
                  <a:lnTo>
                    <a:pt x="1443" y="74"/>
                  </a:lnTo>
                  <a:cubicBezTo>
                    <a:pt x="1475" y="74"/>
                    <a:pt x="1486" y="64"/>
                    <a:pt x="1486" y="43"/>
                  </a:cubicBezTo>
                  <a:cubicBezTo>
                    <a:pt x="1486" y="10"/>
                    <a:pt x="1475" y="0"/>
                    <a:pt x="1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6"/>
            <p:cNvSpPr/>
            <p:nvPr/>
          </p:nvSpPr>
          <p:spPr>
            <a:xfrm>
              <a:off x="4106025" y="1092650"/>
              <a:ext cx="2925" cy="1850"/>
            </a:xfrm>
            <a:custGeom>
              <a:avLst/>
              <a:gdLst/>
              <a:ahLst/>
              <a:cxnLst/>
              <a:rect l="l" t="t" r="r" b="b"/>
              <a:pathLst>
                <a:path w="117" h="74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85" y="74"/>
                  </a:lnTo>
                  <a:cubicBezTo>
                    <a:pt x="106" y="74"/>
                    <a:pt x="117" y="64"/>
                    <a:pt x="117" y="43"/>
                  </a:cubicBezTo>
                  <a:cubicBezTo>
                    <a:pt x="117" y="10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6"/>
            <p:cNvSpPr/>
            <p:nvPr/>
          </p:nvSpPr>
          <p:spPr>
            <a:xfrm>
              <a:off x="4034700" y="694125"/>
              <a:ext cx="3200" cy="1900"/>
            </a:xfrm>
            <a:custGeom>
              <a:avLst/>
              <a:gdLst/>
              <a:ahLst/>
              <a:cxnLst/>
              <a:rect l="l" t="t" r="r" b="b"/>
              <a:pathLst>
                <a:path w="128" h="76" extrusionOk="0">
                  <a:moveTo>
                    <a:pt x="42" y="1"/>
                  </a:moveTo>
                  <a:cubicBezTo>
                    <a:pt x="21" y="1"/>
                    <a:pt x="0" y="12"/>
                    <a:pt x="0" y="33"/>
                  </a:cubicBezTo>
                  <a:cubicBezTo>
                    <a:pt x="0" y="54"/>
                    <a:pt x="21" y="76"/>
                    <a:pt x="42" y="76"/>
                  </a:cubicBezTo>
                  <a:lnTo>
                    <a:pt x="85" y="76"/>
                  </a:lnTo>
                  <a:cubicBezTo>
                    <a:pt x="106" y="76"/>
                    <a:pt x="127" y="54"/>
                    <a:pt x="127" y="33"/>
                  </a:cubicBezTo>
                  <a:cubicBezTo>
                    <a:pt x="127" y="12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4043975" y="694125"/>
              <a:ext cx="137375" cy="1900"/>
            </a:xfrm>
            <a:custGeom>
              <a:avLst/>
              <a:gdLst/>
              <a:ahLst/>
              <a:cxnLst/>
              <a:rect l="l" t="t" r="r" b="b"/>
              <a:pathLst>
                <a:path w="5495" h="76" extrusionOk="0">
                  <a:moveTo>
                    <a:pt x="43" y="1"/>
                  </a:moveTo>
                  <a:cubicBezTo>
                    <a:pt x="11" y="1"/>
                    <a:pt x="1" y="12"/>
                    <a:pt x="1" y="33"/>
                  </a:cubicBezTo>
                  <a:cubicBezTo>
                    <a:pt x="1" y="54"/>
                    <a:pt x="11" y="76"/>
                    <a:pt x="43" y="76"/>
                  </a:cubicBezTo>
                  <a:lnTo>
                    <a:pt x="117" y="76"/>
                  </a:lnTo>
                  <a:cubicBezTo>
                    <a:pt x="138" y="76"/>
                    <a:pt x="159" y="54"/>
                    <a:pt x="159" y="33"/>
                  </a:cubicBezTo>
                  <a:cubicBezTo>
                    <a:pt x="159" y="12"/>
                    <a:pt x="138" y="1"/>
                    <a:pt x="117" y="1"/>
                  </a:cubicBezTo>
                  <a:close/>
                  <a:moveTo>
                    <a:pt x="446" y="1"/>
                  </a:moveTo>
                  <a:cubicBezTo>
                    <a:pt x="425" y="1"/>
                    <a:pt x="404" y="12"/>
                    <a:pt x="404" y="33"/>
                  </a:cubicBezTo>
                  <a:cubicBezTo>
                    <a:pt x="404" y="54"/>
                    <a:pt x="425" y="76"/>
                    <a:pt x="446" y="76"/>
                  </a:cubicBezTo>
                  <a:lnTo>
                    <a:pt x="531" y="76"/>
                  </a:lnTo>
                  <a:cubicBezTo>
                    <a:pt x="552" y="76"/>
                    <a:pt x="573" y="54"/>
                    <a:pt x="573" y="33"/>
                  </a:cubicBezTo>
                  <a:cubicBezTo>
                    <a:pt x="573" y="12"/>
                    <a:pt x="552" y="1"/>
                    <a:pt x="531" y="1"/>
                  </a:cubicBezTo>
                  <a:close/>
                  <a:moveTo>
                    <a:pt x="859" y="1"/>
                  </a:moveTo>
                  <a:cubicBezTo>
                    <a:pt x="838" y="1"/>
                    <a:pt x="817" y="12"/>
                    <a:pt x="817" y="33"/>
                  </a:cubicBezTo>
                  <a:cubicBezTo>
                    <a:pt x="817" y="54"/>
                    <a:pt x="838" y="76"/>
                    <a:pt x="859" y="76"/>
                  </a:cubicBezTo>
                  <a:lnTo>
                    <a:pt x="944" y="76"/>
                  </a:lnTo>
                  <a:cubicBezTo>
                    <a:pt x="965" y="76"/>
                    <a:pt x="987" y="54"/>
                    <a:pt x="987" y="33"/>
                  </a:cubicBezTo>
                  <a:cubicBezTo>
                    <a:pt x="987" y="12"/>
                    <a:pt x="965" y="1"/>
                    <a:pt x="944" y="1"/>
                  </a:cubicBezTo>
                  <a:close/>
                  <a:moveTo>
                    <a:pt x="1273" y="1"/>
                  </a:moveTo>
                  <a:cubicBezTo>
                    <a:pt x="1241" y="1"/>
                    <a:pt x="1231" y="12"/>
                    <a:pt x="1231" y="33"/>
                  </a:cubicBezTo>
                  <a:cubicBezTo>
                    <a:pt x="1231" y="54"/>
                    <a:pt x="1241" y="76"/>
                    <a:pt x="1273" y="76"/>
                  </a:cubicBezTo>
                  <a:lnTo>
                    <a:pt x="1347" y="76"/>
                  </a:lnTo>
                  <a:cubicBezTo>
                    <a:pt x="1368" y="76"/>
                    <a:pt x="1390" y="54"/>
                    <a:pt x="1390" y="33"/>
                  </a:cubicBezTo>
                  <a:cubicBezTo>
                    <a:pt x="1390" y="12"/>
                    <a:pt x="1368" y="1"/>
                    <a:pt x="1347" y="1"/>
                  </a:cubicBezTo>
                  <a:close/>
                  <a:moveTo>
                    <a:pt x="1676" y="1"/>
                  </a:moveTo>
                  <a:cubicBezTo>
                    <a:pt x="1655" y="1"/>
                    <a:pt x="1634" y="12"/>
                    <a:pt x="1634" y="33"/>
                  </a:cubicBezTo>
                  <a:cubicBezTo>
                    <a:pt x="1634" y="54"/>
                    <a:pt x="1655" y="76"/>
                    <a:pt x="1676" y="76"/>
                  </a:cubicBezTo>
                  <a:lnTo>
                    <a:pt x="1761" y="76"/>
                  </a:lnTo>
                  <a:cubicBezTo>
                    <a:pt x="1782" y="76"/>
                    <a:pt x="1804" y="54"/>
                    <a:pt x="1804" y="33"/>
                  </a:cubicBezTo>
                  <a:cubicBezTo>
                    <a:pt x="1804" y="12"/>
                    <a:pt x="1782" y="1"/>
                    <a:pt x="1761" y="1"/>
                  </a:cubicBezTo>
                  <a:close/>
                  <a:moveTo>
                    <a:pt x="2089" y="1"/>
                  </a:moveTo>
                  <a:cubicBezTo>
                    <a:pt x="2068" y="1"/>
                    <a:pt x="2047" y="12"/>
                    <a:pt x="2047" y="33"/>
                  </a:cubicBezTo>
                  <a:cubicBezTo>
                    <a:pt x="2047" y="54"/>
                    <a:pt x="2068" y="76"/>
                    <a:pt x="2089" y="76"/>
                  </a:cubicBezTo>
                  <a:lnTo>
                    <a:pt x="2174" y="76"/>
                  </a:lnTo>
                  <a:cubicBezTo>
                    <a:pt x="2196" y="76"/>
                    <a:pt x="2217" y="54"/>
                    <a:pt x="2217" y="33"/>
                  </a:cubicBezTo>
                  <a:cubicBezTo>
                    <a:pt x="2217" y="12"/>
                    <a:pt x="2196" y="1"/>
                    <a:pt x="2174" y="1"/>
                  </a:cubicBezTo>
                  <a:close/>
                  <a:moveTo>
                    <a:pt x="2504" y="1"/>
                  </a:moveTo>
                  <a:cubicBezTo>
                    <a:pt x="2471" y="1"/>
                    <a:pt x="2461" y="12"/>
                    <a:pt x="2461" y="33"/>
                  </a:cubicBezTo>
                  <a:cubicBezTo>
                    <a:pt x="2461" y="54"/>
                    <a:pt x="2471" y="76"/>
                    <a:pt x="2504" y="76"/>
                  </a:cubicBezTo>
                  <a:lnTo>
                    <a:pt x="2577" y="76"/>
                  </a:lnTo>
                  <a:cubicBezTo>
                    <a:pt x="2599" y="76"/>
                    <a:pt x="2620" y="54"/>
                    <a:pt x="2620" y="33"/>
                  </a:cubicBezTo>
                  <a:cubicBezTo>
                    <a:pt x="2620" y="12"/>
                    <a:pt x="2599" y="1"/>
                    <a:pt x="2577" y="1"/>
                  </a:cubicBezTo>
                  <a:close/>
                  <a:moveTo>
                    <a:pt x="2907" y="1"/>
                  </a:moveTo>
                  <a:cubicBezTo>
                    <a:pt x="2885" y="1"/>
                    <a:pt x="2864" y="12"/>
                    <a:pt x="2864" y="33"/>
                  </a:cubicBezTo>
                  <a:cubicBezTo>
                    <a:pt x="2864" y="54"/>
                    <a:pt x="2885" y="76"/>
                    <a:pt x="2907" y="76"/>
                  </a:cubicBezTo>
                  <a:lnTo>
                    <a:pt x="2991" y="76"/>
                  </a:lnTo>
                  <a:cubicBezTo>
                    <a:pt x="3013" y="76"/>
                    <a:pt x="3034" y="54"/>
                    <a:pt x="3034" y="33"/>
                  </a:cubicBezTo>
                  <a:cubicBezTo>
                    <a:pt x="3034" y="12"/>
                    <a:pt x="3013" y="1"/>
                    <a:pt x="2991" y="1"/>
                  </a:cubicBezTo>
                  <a:close/>
                  <a:moveTo>
                    <a:pt x="3320" y="1"/>
                  </a:moveTo>
                  <a:cubicBezTo>
                    <a:pt x="3298" y="1"/>
                    <a:pt x="3277" y="12"/>
                    <a:pt x="3277" y="33"/>
                  </a:cubicBezTo>
                  <a:cubicBezTo>
                    <a:pt x="3277" y="54"/>
                    <a:pt x="3298" y="76"/>
                    <a:pt x="3320" y="76"/>
                  </a:cubicBezTo>
                  <a:lnTo>
                    <a:pt x="3405" y="76"/>
                  </a:lnTo>
                  <a:cubicBezTo>
                    <a:pt x="3426" y="76"/>
                    <a:pt x="3447" y="54"/>
                    <a:pt x="3447" y="33"/>
                  </a:cubicBezTo>
                  <a:cubicBezTo>
                    <a:pt x="3447" y="12"/>
                    <a:pt x="3426" y="1"/>
                    <a:pt x="3405" y="1"/>
                  </a:cubicBezTo>
                  <a:close/>
                  <a:moveTo>
                    <a:pt x="3734" y="1"/>
                  </a:moveTo>
                  <a:cubicBezTo>
                    <a:pt x="3701" y="1"/>
                    <a:pt x="3691" y="12"/>
                    <a:pt x="3691" y="33"/>
                  </a:cubicBezTo>
                  <a:cubicBezTo>
                    <a:pt x="3691" y="54"/>
                    <a:pt x="3701" y="76"/>
                    <a:pt x="3734" y="76"/>
                  </a:cubicBezTo>
                  <a:lnTo>
                    <a:pt x="3808" y="76"/>
                  </a:lnTo>
                  <a:cubicBezTo>
                    <a:pt x="3829" y="76"/>
                    <a:pt x="3850" y="54"/>
                    <a:pt x="3850" y="33"/>
                  </a:cubicBezTo>
                  <a:cubicBezTo>
                    <a:pt x="3850" y="12"/>
                    <a:pt x="3829" y="1"/>
                    <a:pt x="3808" y="1"/>
                  </a:cubicBezTo>
                  <a:close/>
                  <a:moveTo>
                    <a:pt x="4137" y="1"/>
                  </a:moveTo>
                  <a:cubicBezTo>
                    <a:pt x="4115" y="1"/>
                    <a:pt x="4094" y="12"/>
                    <a:pt x="4094" y="33"/>
                  </a:cubicBezTo>
                  <a:cubicBezTo>
                    <a:pt x="4094" y="54"/>
                    <a:pt x="4115" y="76"/>
                    <a:pt x="4137" y="76"/>
                  </a:cubicBezTo>
                  <a:lnTo>
                    <a:pt x="4222" y="76"/>
                  </a:lnTo>
                  <a:cubicBezTo>
                    <a:pt x="4243" y="76"/>
                    <a:pt x="4264" y="54"/>
                    <a:pt x="4264" y="33"/>
                  </a:cubicBezTo>
                  <a:cubicBezTo>
                    <a:pt x="4264" y="12"/>
                    <a:pt x="4243" y="1"/>
                    <a:pt x="4222" y="1"/>
                  </a:cubicBezTo>
                  <a:close/>
                  <a:moveTo>
                    <a:pt x="4550" y="1"/>
                  </a:moveTo>
                  <a:cubicBezTo>
                    <a:pt x="4529" y="1"/>
                    <a:pt x="4507" y="12"/>
                    <a:pt x="4507" y="33"/>
                  </a:cubicBezTo>
                  <a:cubicBezTo>
                    <a:pt x="4507" y="54"/>
                    <a:pt x="4529" y="76"/>
                    <a:pt x="4550" y="76"/>
                  </a:cubicBezTo>
                  <a:lnTo>
                    <a:pt x="4635" y="76"/>
                  </a:lnTo>
                  <a:cubicBezTo>
                    <a:pt x="4656" y="76"/>
                    <a:pt x="4667" y="54"/>
                    <a:pt x="4667" y="33"/>
                  </a:cubicBezTo>
                  <a:cubicBezTo>
                    <a:pt x="4667" y="12"/>
                    <a:pt x="4656" y="1"/>
                    <a:pt x="4635" y="1"/>
                  </a:cubicBezTo>
                  <a:close/>
                  <a:moveTo>
                    <a:pt x="4964" y="1"/>
                  </a:moveTo>
                  <a:cubicBezTo>
                    <a:pt x="4932" y="1"/>
                    <a:pt x="4921" y="12"/>
                    <a:pt x="4921" y="33"/>
                  </a:cubicBezTo>
                  <a:cubicBezTo>
                    <a:pt x="4921" y="54"/>
                    <a:pt x="4932" y="76"/>
                    <a:pt x="4964" y="76"/>
                  </a:cubicBezTo>
                  <a:lnTo>
                    <a:pt x="5038" y="76"/>
                  </a:lnTo>
                  <a:cubicBezTo>
                    <a:pt x="5059" y="76"/>
                    <a:pt x="5080" y="54"/>
                    <a:pt x="5080" y="33"/>
                  </a:cubicBezTo>
                  <a:cubicBezTo>
                    <a:pt x="5080" y="12"/>
                    <a:pt x="5059" y="1"/>
                    <a:pt x="5038" y="1"/>
                  </a:cubicBezTo>
                  <a:close/>
                  <a:moveTo>
                    <a:pt x="5367" y="1"/>
                  </a:moveTo>
                  <a:cubicBezTo>
                    <a:pt x="5346" y="1"/>
                    <a:pt x="5324" y="12"/>
                    <a:pt x="5324" y="33"/>
                  </a:cubicBezTo>
                  <a:cubicBezTo>
                    <a:pt x="5324" y="54"/>
                    <a:pt x="5346" y="76"/>
                    <a:pt x="5367" y="76"/>
                  </a:cubicBezTo>
                  <a:lnTo>
                    <a:pt x="5452" y="76"/>
                  </a:lnTo>
                  <a:cubicBezTo>
                    <a:pt x="5473" y="76"/>
                    <a:pt x="5494" y="54"/>
                    <a:pt x="5494" y="33"/>
                  </a:cubicBezTo>
                  <a:cubicBezTo>
                    <a:pt x="5494" y="12"/>
                    <a:pt x="5473" y="1"/>
                    <a:pt x="5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6"/>
            <p:cNvSpPr/>
            <p:nvPr/>
          </p:nvSpPr>
          <p:spPr>
            <a:xfrm>
              <a:off x="4187400" y="694125"/>
              <a:ext cx="3200" cy="1900"/>
            </a:xfrm>
            <a:custGeom>
              <a:avLst/>
              <a:gdLst/>
              <a:ahLst/>
              <a:cxnLst/>
              <a:rect l="l" t="t" r="r" b="b"/>
              <a:pathLst>
                <a:path w="128" h="76" extrusionOk="0">
                  <a:moveTo>
                    <a:pt x="43" y="1"/>
                  </a:moveTo>
                  <a:cubicBezTo>
                    <a:pt x="22" y="1"/>
                    <a:pt x="1" y="12"/>
                    <a:pt x="1" y="33"/>
                  </a:cubicBezTo>
                  <a:cubicBezTo>
                    <a:pt x="1" y="54"/>
                    <a:pt x="22" y="76"/>
                    <a:pt x="43" y="76"/>
                  </a:cubicBezTo>
                  <a:lnTo>
                    <a:pt x="86" y="76"/>
                  </a:lnTo>
                  <a:cubicBezTo>
                    <a:pt x="107" y="76"/>
                    <a:pt x="128" y="54"/>
                    <a:pt x="128" y="33"/>
                  </a:cubicBezTo>
                  <a:cubicBezTo>
                    <a:pt x="128" y="1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6"/>
            <p:cNvSpPr/>
            <p:nvPr/>
          </p:nvSpPr>
          <p:spPr>
            <a:xfrm>
              <a:off x="4034700" y="7532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85"/>
                    <a:pt x="42" y="85"/>
                  </a:cubicBezTo>
                  <a:lnTo>
                    <a:pt x="85" y="85"/>
                  </a:lnTo>
                  <a:cubicBezTo>
                    <a:pt x="106" y="85"/>
                    <a:pt x="127" y="64"/>
                    <a:pt x="127" y="43"/>
                  </a:cubicBezTo>
                  <a:cubicBezTo>
                    <a:pt x="127" y="22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6"/>
            <p:cNvSpPr/>
            <p:nvPr/>
          </p:nvSpPr>
          <p:spPr>
            <a:xfrm>
              <a:off x="4043975" y="753275"/>
              <a:ext cx="137375" cy="2150"/>
            </a:xfrm>
            <a:custGeom>
              <a:avLst/>
              <a:gdLst/>
              <a:ahLst/>
              <a:cxnLst/>
              <a:rect l="l" t="t" r="r" b="b"/>
              <a:pathLst>
                <a:path w="5495" h="86" extrusionOk="0">
                  <a:moveTo>
                    <a:pt x="43" y="0"/>
                  </a:moveTo>
                  <a:cubicBezTo>
                    <a:pt x="11" y="0"/>
                    <a:pt x="1" y="22"/>
                    <a:pt x="1" y="43"/>
                  </a:cubicBezTo>
                  <a:cubicBezTo>
                    <a:pt x="1" y="64"/>
                    <a:pt x="11" y="85"/>
                    <a:pt x="43" y="85"/>
                  </a:cubicBezTo>
                  <a:lnTo>
                    <a:pt x="117" y="85"/>
                  </a:lnTo>
                  <a:cubicBezTo>
                    <a:pt x="138" y="85"/>
                    <a:pt x="159" y="64"/>
                    <a:pt x="159" y="43"/>
                  </a:cubicBezTo>
                  <a:cubicBezTo>
                    <a:pt x="159" y="22"/>
                    <a:pt x="138" y="0"/>
                    <a:pt x="117" y="0"/>
                  </a:cubicBezTo>
                  <a:close/>
                  <a:moveTo>
                    <a:pt x="446" y="0"/>
                  </a:moveTo>
                  <a:cubicBezTo>
                    <a:pt x="425" y="0"/>
                    <a:pt x="404" y="22"/>
                    <a:pt x="404" y="43"/>
                  </a:cubicBezTo>
                  <a:cubicBezTo>
                    <a:pt x="404" y="64"/>
                    <a:pt x="425" y="85"/>
                    <a:pt x="446" y="85"/>
                  </a:cubicBezTo>
                  <a:lnTo>
                    <a:pt x="531" y="85"/>
                  </a:lnTo>
                  <a:cubicBezTo>
                    <a:pt x="552" y="85"/>
                    <a:pt x="573" y="64"/>
                    <a:pt x="573" y="43"/>
                  </a:cubicBezTo>
                  <a:cubicBezTo>
                    <a:pt x="573" y="22"/>
                    <a:pt x="552" y="0"/>
                    <a:pt x="531" y="0"/>
                  </a:cubicBezTo>
                  <a:close/>
                  <a:moveTo>
                    <a:pt x="859" y="0"/>
                  </a:moveTo>
                  <a:cubicBezTo>
                    <a:pt x="838" y="0"/>
                    <a:pt x="817" y="22"/>
                    <a:pt x="817" y="43"/>
                  </a:cubicBezTo>
                  <a:cubicBezTo>
                    <a:pt x="817" y="64"/>
                    <a:pt x="838" y="85"/>
                    <a:pt x="859" y="85"/>
                  </a:cubicBezTo>
                  <a:lnTo>
                    <a:pt x="944" y="85"/>
                  </a:lnTo>
                  <a:cubicBezTo>
                    <a:pt x="965" y="85"/>
                    <a:pt x="987" y="64"/>
                    <a:pt x="987" y="43"/>
                  </a:cubicBezTo>
                  <a:cubicBezTo>
                    <a:pt x="987" y="22"/>
                    <a:pt x="965" y="0"/>
                    <a:pt x="944" y="0"/>
                  </a:cubicBezTo>
                  <a:close/>
                  <a:moveTo>
                    <a:pt x="1273" y="0"/>
                  </a:moveTo>
                  <a:cubicBezTo>
                    <a:pt x="1241" y="0"/>
                    <a:pt x="1231" y="22"/>
                    <a:pt x="1231" y="43"/>
                  </a:cubicBezTo>
                  <a:cubicBezTo>
                    <a:pt x="1231" y="64"/>
                    <a:pt x="1241" y="85"/>
                    <a:pt x="1273" y="85"/>
                  </a:cubicBezTo>
                  <a:lnTo>
                    <a:pt x="1347" y="85"/>
                  </a:lnTo>
                  <a:cubicBezTo>
                    <a:pt x="1368" y="85"/>
                    <a:pt x="1390" y="64"/>
                    <a:pt x="1390" y="43"/>
                  </a:cubicBezTo>
                  <a:cubicBezTo>
                    <a:pt x="1390" y="22"/>
                    <a:pt x="1368" y="0"/>
                    <a:pt x="1347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22"/>
                    <a:pt x="1634" y="43"/>
                  </a:cubicBezTo>
                  <a:cubicBezTo>
                    <a:pt x="1634" y="64"/>
                    <a:pt x="1655" y="85"/>
                    <a:pt x="1676" y="85"/>
                  </a:cubicBezTo>
                  <a:lnTo>
                    <a:pt x="1761" y="85"/>
                  </a:lnTo>
                  <a:cubicBezTo>
                    <a:pt x="1782" y="85"/>
                    <a:pt x="1804" y="64"/>
                    <a:pt x="1804" y="43"/>
                  </a:cubicBezTo>
                  <a:cubicBezTo>
                    <a:pt x="1804" y="22"/>
                    <a:pt x="1782" y="0"/>
                    <a:pt x="1761" y="0"/>
                  </a:cubicBezTo>
                  <a:close/>
                  <a:moveTo>
                    <a:pt x="2089" y="0"/>
                  </a:moveTo>
                  <a:cubicBezTo>
                    <a:pt x="2068" y="0"/>
                    <a:pt x="2047" y="22"/>
                    <a:pt x="2047" y="43"/>
                  </a:cubicBezTo>
                  <a:cubicBezTo>
                    <a:pt x="2047" y="64"/>
                    <a:pt x="2068" y="85"/>
                    <a:pt x="2089" y="85"/>
                  </a:cubicBezTo>
                  <a:lnTo>
                    <a:pt x="2174" y="85"/>
                  </a:lnTo>
                  <a:cubicBezTo>
                    <a:pt x="2196" y="85"/>
                    <a:pt x="2217" y="64"/>
                    <a:pt x="2217" y="43"/>
                  </a:cubicBezTo>
                  <a:cubicBezTo>
                    <a:pt x="2217" y="22"/>
                    <a:pt x="2196" y="0"/>
                    <a:pt x="2174" y="0"/>
                  </a:cubicBezTo>
                  <a:close/>
                  <a:moveTo>
                    <a:pt x="2504" y="0"/>
                  </a:moveTo>
                  <a:cubicBezTo>
                    <a:pt x="2471" y="0"/>
                    <a:pt x="2461" y="22"/>
                    <a:pt x="2461" y="43"/>
                  </a:cubicBezTo>
                  <a:cubicBezTo>
                    <a:pt x="2461" y="64"/>
                    <a:pt x="2471" y="85"/>
                    <a:pt x="2504" y="85"/>
                  </a:cubicBezTo>
                  <a:lnTo>
                    <a:pt x="2577" y="85"/>
                  </a:lnTo>
                  <a:cubicBezTo>
                    <a:pt x="2599" y="85"/>
                    <a:pt x="2620" y="64"/>
                    <a:pt x="2620" y="43"/>
                  </a:cubicBezTo>
                  <a:cubicBezTo>
                    <a:pt x="2620" y="22"/>
                    <a:pt x="2599" y="0"/>
                    <a:pt x="2577" y="0"/>
                  </a:cubicBezTo>
                  <a:close/>
                  <a:moveTo>
                    <a:pt x="2907" y="0"/>
                  </a:moveTo>
                  <a:cubicBezTo>
                    <a:pt x="2885" y="0"/>
                    <a:pt x="2864" y="22"/>
                    <a:pt x="2864" y="43"/>
                  </a:cubicBezTo>
                  <a:cubicBezTo>
                    <a:pt x="2864" y="64"/>
                    <a:pt x="2885" y="85"/>
                    <a:pt x="2907" y="85"/>
                  </a:cubicBezTo>
                  <a:lnTo>
                    <a:pt x="2991" y="85"/>
                  </a:lnTo>
                  <a:cubicBezTo>
                    <a:pt x="3013" y="85"/>
                    <a:pt x="3034" y="64"/>
                    <a:pt x="3034" y="43"/>
                  </a:cubicBezTo>
                  <a:cubicBezTo>
                    <a:pt x="3034" y="22"/>
                    <a:pt x="3013" y="0"/>
                    <a:pt x="2991" y="0"/>
                  </a:cubicBezTo>
                  <a:close/>
                  <a:moveTo>
                    <a:pt x="3320" y="0"/>
                  </a:moveTo>
                  <a:cubicBezTo>
                    <a:pt x="3298" y="0"/>
                    <a:pt x="3277" y="22"/>
                    <a:pt x="3277" y="43"/>
                  </a:cubicBezTo>
                  <a:cubicBezTo>
                    <a:pt x="3277" y="64"/>
                    <a:pt x="3298" y="85"/>
                    <a:pt x="3320" y="85"/>
                  </a:cubicBezTo>
                  <a:lnTo>
                    <a:pt x="3405" y="85"/>
                  </a:lnTo>
                  <a:cubicBezTo>
                    <a:pt x="3426" y="85"/>
                    <a:pt x="3447" y="64"/>
                    <a:pt x="3447" y="43"/>
                  </a:cubicBezTo>
                  <a:cubicBezTo>
                    <a:pt x="3447" y="22"/>
                    <a:pt x="3426" y="0"/>
                    <a:pt x="3405" y="0"/>
                  </a:cubicBezTo>
                  <a:close/>
                  <a:moveTo>
                    <a:pt x="3734" y="0"/>
                  </a:moveTo>
                  <a:cubicBezTo>
                    <a:pt x="3701" y="0"/>
                    <a:pt x="3691" y="22"/>
                    <a:pt x="3691" y="43"/>
                  </a:cubicBezTo>
                  <a:cubicBezTo>
                    <a:pt x="3691" y="64"/>
                    <a:pt x="3701" y="85"/>
                    <a:pt x="3734" y="85"/>
                  </a:cubicBezTo>
                  <a:lnTo>
                    <a:pt x="3808" y="85"/>
                  </a:lnTo>
                  <a:cubicBezTo>
                    <a:pt x="3829" y="85"/>
                    <a:pt x="3850" y="64"/>
                    <a:pt x="3850" y="43"/>
                  </a:cubicBezTo>
                  <a:cubicBezTo>
                    <a:pt x="3850" y="22"/>
                    <a:pt x="3829" y="0"/>
                    <a:pt x="3808" y="0"/>
                  </a:cubicBezTo>
                  <a:close/>
                  <a:moveTo>
                    <a:pt x="4137" y="0"/>
                  </a:moveTo>
                  <a:cubicBezTo>
                    <a:pt x="4115" y="0"/>
                    <a:pt x="4094" y="22"/>
                    <a:pt x="4094" y="43"/>
                  </a:cubicBezTo>
                  <a:cubicBezTo>
                    <a:pt x="4094" y="64"/>
                    <a:pt x="4115" y="85"/>
                    <a:pt x="4137" y="85"/>
                  </a:cubicBezTo>
                  <a:lnTo>
                    <a:pt x="4222" y="85"/>
                  </a:lnTo>
                  <a:cubicBezTo>
                    <a:pt x="4243" y="85"/>
                    <a:pt x="4264" y="64"/>
                    <a:pt x="4264" y="43"/>
                  </a:cubicBezTo>
                  <a:cubicBezTo>
                    <a:pt x="4264" y="22"/>
                    <a:pt x="4243" y="0"/>
                    <a:pt x="4222" y="0"/>
                  </a:cubicBezTo>
                  <a:close/>
                  <a:moveTo>
                    <a:pt x="4550" y="0"/>
                  </a:moveTo>
                  <a:cubicBezTo>
                    <a:pt x="4529" y="0"/>
                    <a:pt x="4507" y="22"/>
                    <a:pt x="4507" y="43"/>
                  </a:cubicBezTo>
                  <a:cubicBezTo>
                    <a:pt x="4507" y="64"/>
                    <a:pt x="4529" y="85"/>
                    <a:pt x="4550" y="85"/>
                  </a:cubicBezTo>
                  <a:lnTo>
                    <a:pt x="4635" y="85"/>
                  </a:lnTo>
                  <a:cubicBezTo>
                    <a:pt x="4656" y="85"/>
                    <a:pt x="4667" y="64"/>
                    <a:pt x="4667" y="43"/>
                  </a:cubicBezTo>
                  <a:cubicBezTo>
                    <a:pt x="4667" y="22"/>
                    <a:pt x="4656" y="0"/>
                    <a:pt x="4635" y="0"/>
                  </a:cubicBezTo>
                  <a:close/>
                  <a:moveTo>
                    <a:pt x="4964" y="0"/>
                  </a:moveTo>
                  <a:cubicBezTo>
                    <a:pt x="4932" y="0"/>
                    <a:pt x="4921" y="22"/>
                    <a:pt x="4921" y="43"/>
                  </a:cubicBezTo>
                  <a:cubicBezTo>
                    <a:pt x="4921" y="64"/>
                    <a:pt x="4932" y="85"/>
                    <a:pt x="4964" y="85"/>
                  </a:cubicBezTo>
                  <a:lnTo>
                    <a:pt x="5038" y="85"/>
                  </a:lnTo>
                  <a:cubicBezTo>
                    <a:pt x="5059" y="85"/>
                    <a:pt x="5080" y="64"/>
                    <a:pt x="5080" y="43"/>
                  </a:cubicBezTo>
                  <a:cubicBezTo>
                    <a:pt x="5080" y="22"/>
                    <a:pt x="5059" y="0"/>
                    <a:pt x="5038" y="0"/>
                  </a:cubicBezTo>
                  <a:close/>
                  <a:moveTo>
                    <a:pt x="5367" y="0"/>
                  </a:moveTo>
                  <a:cubicBezTo>
                    <a:pt x="5346" y="0"/>
                    <a:pt x="5324" y="22"/>
                    <a:pt x="5324" y="43"/>
                  </a:cubicBezTo>
                  <a:cubicBezTo>
                    <a:pt x="5324" y="64"/>
                    <a:pt x="5346" y="85"/>
                    <a:pt x="5367" y="85"/>
                  </a:cubicBezTo>
                  <a:lnTo>
                    <a:pt x="5452" y="85"/>
                  </a:lnTo>
                  <a:cubicBezTo>
                    <a:pt x="5473" y="85"/>
                    <a:pt x="5494" y="64"/>
                    <a:pt x="5494" y="43"/>
                  </a:cubicBezTo>
                  <a:cubicBezTo>
                    <a:pt x="5494" y="22"/>
                    <a:pt x="5473" y="0"/>
                    <a:pt x="5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6"/>
            <p:cNvSpPr/>
            <p:nvPr/>
          </p:nvSpPr>
          <p:spPr>
            <a:xfrm>
              <a:off x="4187400" y="7532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6" y="85"/>
                  </a:lnTo>
                  <a:cubicBezTo>
                    <a:pt x="107" y="85"/>
                    <a:pt x="128" y="64"/>
                    <a:pt x="128" y="43"/>
                  </a:cubicBezTo>
                  <a:cubicBezTo>
                    <a:pt x="128" y="22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6"/>
            <p:cNvSpPr/>
            <p:nvPr/>
          </p:nvSpPr>
          <p:spPr>
            <a:xfrm>
              <a:off x="4034700" y="98420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2" y="0"/>
                  </a:moveTo>
                  <a:cubicBezTo>
                    <a:pt x="21" y="0"/>
                    <a:pt x="0" y="11"/>
                    <a:pt x="0" y="43"/>
                  </a:cubicBezTo>
                  <a:cubicBezTo>
                    <a:pt x="0" y="64"/>
                    <a:pt x="21" y="75"/>
                    <a:pt x="42" y="75"/>
                  </a:cubicBezTo>
                  <a:lnTo>
                    <a:pt x="85" y="75"/>
                  </a:lnTo>
                  <a:cubicBezTo>
                    <a:pt x="106" y="75"/>
                    <a:pt x="127" y="64"/>
                    <a:pt x="127" y="43"/>
                  </a:cubicBezTo>
                  <a:cubicBezTo>
                    <a:pt x="127" y="11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6"/>
            <p:cNvSpPr/>
            <p:nvPr/>
          </p:nvSpPr>
          <p:spPr>
            <a:xfrm>
              <a:off x="4043700" y="984200"/>
              <a:ext cx="187200" cy="1875"/>
            </a:xfrm>
            <a:custGeom>
              <a:avLst/>
              <a:gdLst/>
              <a:ahLst/>
              <a:cxnLst/>
              <a:rect l="l" t="t" r="r" b="b"/>
              <a:pathLst>
                <a:path w="7488" h="75" extrusionOk="0">
                  <a:moveTo>
                    <a:pt x="43" y="0"/>
                  </a:moveTo>
                  <a:cubicBezTo>
                    <a:pt x="22" y="0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128" y="75"/>
                  </a:lnTo>
                  <a:cubicBezTo>
                    <a:pt x="149" y="75"/>
                    <a:pt x="170" y="64"/>
                    <a:pt x="170" y="43"/>
                  </a:cubicBezTo>
                  <a:cubicBezTo>
                    <a:pt x="170" y="11"/>
                    <a:pt x="149" y="0"/>
                    <a:pt x="128" y="0"/>
                  </a:cubicBezTo>
                  <a:close/>
                  <a:moveTo>
                    <a:pt x="457" y="0"/>
                  </a:moveTo>
                  <a:cubicBezTo>
                    <a:pt x="436" y="0"/>
                    <a:pt x="415" y="11"/>
                    <a:pt x="415" y="43"/>
                  </a:cubicBezTo>
                  <a:cubicBezTo>
                    <a:pt x="415" y="64"/>
                    <a:pt x="436" y="75"/>
                    <a:pt x="457" y="75"/>
                  </a:cubicBezTo>
                  <a:lnTo>
                    <a:pt x="531" y="75"/>
                  </a:lnTo>
                  <a:cubicBezTo>
                    <a:pt x="552" y="75"/>
                    <a:pt x="573" y="64"/>
                    <a:pt x="573" y="43"/>
                  </a:cubicBezTo>
                  <a:cubicBezTo>
                    <a:pt x="573" y="11"/>
                    <a:pt x="552" y="0"/>
                    <a:pt x="531" y="0"/>
                  </a:cubicBezTo>
                  <a:close/>
                  <a:moveTo>
                    <a:pt x="860" y="0"/>
                  </a:moveTo>
                  <a:cubicBezTo>
                    <a:pt x="839" y="0"/>
                    <a:pt x="818" y="11"/>
                    <a:pt x="818" y="43"/>
                  </a:cubicBezTo>
                  <a:cubicBezTo>
                    <a:pt x="818" y="64"/>
                    <a:pt x="839" y="75"/>
                    <a:pt x="860" y="75"/>
                  </a:cubicBezTo>
                  <a:lnTo>
                    <a:pt x="945" y="75"/>
                  </a:lnTo>
                  <a:cubicBezTo>
                    <a:pt x="966" y="75"/>
                    <a:pt x="976" y="64"/>
                    <a:pt x="976" y="43"/>
                  </a:cubicBezTo>
                  <a:cubicBezTo>
                    <a:pt x="976" y="11"/>
                    <a:pt x="966" y="0"/>
                    <a:pt x="945" y="0"/>
                  </a:cubicBezTo>
                  <a:close/>
                  <a:moveTo>
                    <a:pt x="1263" y="0"/>
                  </a:moveTo>
                  <a:cubicBezTo>
                    <a:pt x="1242" y="0"/>
                    <a:pt x="1221" y="11"/>
                    <a:pt x="1221" y="43"/>
                  </a:cubicBezTo>
                  <a:cubicBezTo>
                    <a:pt x="1221" y="64"/>
                    <a:pt x="1242" y="75"/>
                    <a:pt x="1263" y="75"/>
                  </a:cubicBezTo>
                  <a:lnTo>
                    <a:pt x="1348" y="75"/>
                  </a:lnTo>
                  <a:cubicBezTo>
                    <a:pt x="1369" y="75"/>
                    <a:pt x="1390" y="64"/>
                    <a:pt x="1390" y="43"/>
                  </a:cubicBezTo>
                  <a:cubicBezTo>
                    <a:pt x="1390" y="11"/>
                    <a:pt x="1369" y="0"/>
                    <a:pt x="1348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11"/>
                    <a:pt x="1634" y="43"/>
                  </a:cubicBezTo>
                  <a:cubicBezTo>
                    <a:pt x="1634" y="64"/>
                    <a:pt x="1655" y="75"/>
                    <a:pt x="1676" y="75"/>
                  </a:cubicBezTo>
                  <a:lnTo>
                    <a:pt x="1751" y="75"/>
                  </a:lnTo>
                  <a:cubicBezTo>
                    <a:pt x="1772" y="75"/>
                    <a:pt x="1793" y="64"/>
                    <a:pt x="1793" y="43"/>
                  </a:cubicBezTo>
                  <a:cubicBezTo>
                    <a:pt x="1793" y="11"/>
                    <a:pt x="1772" y="0"/>
                    <a:pt x="175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37" y="11"/>
                    <a:pt x="2037" y="43"/>
                  </a:cubicBezTo>
                  <a:cubicBezTo>
                    <a:pt x="2037" y="64"/>
                    <a:pt x="2058" y="75"/>
                    <a:pt x="2079" y="75"/>
                  </a:cubicBezTo>
                  <a:lnTo>
                    <a:pt x="2164" y="75"/>
                  </a:lnTo>
                  <a:cubicBezTo>
                    <a:pt x="2185" y="75"/>
                    <a:pt x="2196" y="64"/>
                    <a:pt x="2196" y="43"/>
                  </a:cubicBezTo>
                  <a:cubicBezTo>
                    <a:pt x="2196" y="11"/>
                    <a:pt x="2185" y="0"/>
                    <a:pt x="2164" y="0"/>
                  </a:cubicBezTo>
                  <a:close/>
                  <a:moveTo>
                    <a:pt x="2482" y="0"/>
                  </a:moveTo>
                  <a:cubicBezTo>
                    <a:pt x="2461" y="0"/>
                    <a:pt x="2440" y="11"/>
                    <a:pt x="2440" y="43"/>
                  </a:cubicBezTo>
                  <a:cubicBezTo>
                    <a:pt x="2440" y="64"/>
                    <a:pt x="2461" y="75"/>
                    <a:pt x="2482" y="75"/>
                  </a:cubicBezTo>
                  <a:lnTo>
                    <a:pt x="2567" y="75"/>
                  </a:lnTo>
                  <a:cubicBezTo>
                    <a:pt x="2588" y="75"/>
                    <a:pt x="2610" y="64"/>
                    <a:pt x="2610" y="43"/>
                  </a:cubicBezTo>
                  <a:cubicBezTo>
                    <a:pt x="2610" y="11"/>
                    <a:pt x="2588" y="0"/>
                    <a:pt x="2567" y="0"/>
                  </a:cubicBezTo>
                  <a:close/>
                  <a:moveTo>
                    <a:pt x="2896" y="0"/>
                  </a:moveTo>
                  <a:cubicBezTo>
                    <a:pt x="2864" y="0"/>
                    <a:pt x="2854" y="11"/>
                    <a:pt x="2854" y="43"/>
                  </a:cubicBezTo>
                  <a:cubicBezTo>
                    <a:pt x="2854" y="64"/>
                    <a:pt x="2864" y="75"/>
                    <a:pt x="2896" y="75"/>
                  </a:cubicBezTo>
                  <a:lnTo>
                    <a:pt x="2970" y="75"/>
                  </a:lnTo>
                  <a:cubicBezTo>
                    <a:pt x="2991" y="75"/>
                    <a:pt x="3013" y="64"/>
                    <a:pt x="3013" y="43"/>
                  </a:cubicBezTo>
                  <a:cubicBezTo>
                    <a:pt x="3013" y="11"/>
                    <a:pt x="2991" y="0"/>
                    <a:pt x="2970" y="0"/>
                  </a:cubicBezTo>
                  <a:close/>
                  <a:moveTo>
                    <a:pt x="3299" y="0"/>
                  </a:moveTo>
                  <a:cubicBezTo>
                    <a:pt x="3278" y="0"/>
                    <a:pt x="3257" y="11"/>
                    <a:pt x="3257" y="43"/>
                  </a:cubicBezTo>
                  <a:cubicBezTo>
                    <a:pt x="3257" y="64"/>
                    <a:pt x="3278" y="75"/>
                    <a:pt x="3299" y="75"/>
                  </a:cubicBezTo>
                  <a:lnTo>
                    <a:pt x="3384" y="75"/>
                  </a:lnTo>
                  <a:cubicBezTo>
                    <a:pt x="3405" y="75"/>
                    <a:pt x="3416" y="64"/>
                    <a:pt x="3416" y="43"/>
                  </a:cubicBezTo>
                  <a:cubicBezTo>
                    <a:pt x="3416" y="11"/>
                    <a:pt x="3405" y="0"/>
                    <a:pt x="3384" y="0"/>
                  </a:cubicBezTo>
                  <a:close/>
                  <a:moveTo>
                    <a:pt x="3702" y="0"/>
                  </a:moveTo>
                  <a:cubicBezTo>
                    <a:pt x="3681" y="0"/>
                    <a:pt x="3660" y="11"/>
                    <a:pt x="3660" y="43"/>
                  </a:cubicBezTo>
                  <a:cubicBezTo>
                    <a:pt x="3660" y="64"/>
                    <a:pt x="3681" y="75"/>
                    <a:pt x="3702" y="75"/>
                  </a:cubicBezTo>
                  <a:lnTo>
                    <a:pt x="3787" y="75"/>
                  </a:lnTo>
                  <a:cubicBezTo>
                    <a:pt x="3808" y="75"/>
                    <a:pt x="3830" y="64"/>
                    <a:pt x="3830" y="43"/>
                  </a:cubicBezTo>
                  <a:cubicBezTo>
                    <a:pt x="3830" y="11"/>
                    <a:pt x="3808" y="0"/>
                    <a:pt x="3787" y="0"/>
                  </a:cubicBezTo>
                  <a:close/>
                  <a:moveTo>
                    <a:pt x="4115" y="0"/>
                  </a:moveTo>
                  <a:cubicBezTo>
                    <a:pt x="4084" y="0"/>
                    <a:pt x="4073" y="11"/>
                    <a:pt x="4073" y="43"/>
                  </a:cubicBezTo>
                  <a:cubicBezTo>
                    <a:pt x="4073" y="64"/>
                    <a:pt x="4084" y="75"/>
                    <a:pt x="4115" y="75"/>
                  </a:cubicBezTo>
                  <a:lnTo>
                    <a:pt x="4190" y="75"/>
                  </a:lnTo>
                  <a:cubicBezTo>
                    <a:pt x="4211" y="75"/>
                    <a:pt x="4233" y="64"/>
                    <a:pt x="4233" y="43"/>
                  </a:cubicBezTo>
                  <a:cubicBezTo>
                    <a:pt x="4233" y="11"/>
                    <a:pt x="4211" y="0"/>
                    <a:pt x="4190" y="0"/>
                  </a:cubicBezTo>
                  <a:close/>
                  <a:moveTo>
                    <a:pt x="4518" y="0"/>
                  </a:moveTo>
                  <a:cubicBezTo>
                    <a:pt x="4497" y="0"/>
                    <a:pt x="4476" y="11"/>
                    <a:pt x="4476" y="43"/>
                  </a:cubicBezTo>
                  <a:cubicBezTo>
                    <a:pt x="4476" y="64"/>
                    <a:pt x="4497" y="75"/>
                    <a:pt x="4518" y="75"/>
                  </a:cubicBezTo>
                  <a:lnTo>
                    <a:pt x="4603" y="75"/>
                  </a:lnTo>
                  <a:cubicBezTo>
                    <a:pt x="4625" y="75"/>
                    <a:pt x="4636" y="64"/>
                    <a:pt x="4636" y="43"/>
                  </a:cubicBezTo>
                  <a:cubicBezTo>
                    <a:pt x="4636" y="11"/>
                    <a:pt x="4625" y="0"/>
                    <a:pt x="4603" y="0"/>
                  </a:cubicBezTo>
                  <a:close/>
                  <a:moveTo>
                    <a:pt x="4921" y="0"/>
                  </a:moveTo>
                  <a:cubicBezTo>
                    <a:pt x="4900" y="0"/>
                    <a:pt x="4879" y="11"/>
                    <a:pt x="4879" y="43"/>
                  </a:cubicBezTo>
                  <a:cubicBezTo>
                    <a:pt x="4879" y="64"/>
                    <a:pt x="4900" y="75"/>
                    <a:pt x="4921" y="75"/>
                  </a:cubicBezTo>
                  <a:lnTo>
                    <a:pt x="5006" y="75"/>
                  </a:lnTo>
                  <a:cubicBezTo>
                    <a:pt x="5028" y="75"/>
                    <a:pt x="5049" y="64"/>
                    <a:pt x="5049" y="43"/>
                  </a:cubicBezTo>
                  <a:cubicBezTo>
                    <a:pt x="5049" y="11"/>
                    <a:pt x="5028" y="0"/>
                    <a:pt x="5006" y="0"/>
                  </a:cubicBezTo>
                  <a:close/>
                  <a:moveTo>
                    <a:pt x="5335" y="0"/>
                  </a:moveTo>
                  <a:cubicBezTo>
                    <a:pt x="5303" y="0"/>
                    <a:pt x="5293" y="11"/>
                    <a:pt x="5293" y="43"/>
                  </a:cubicBezTo>
                  <a:cubicBezTo>
                    <a:pt x="5293" y="64"/>
                    <a:pt x="5303" y="75"/>
                    <a:pt x="5335" y="75"/>
                  </a:cubicBezTo>
                  <a:lnTo>
                    <a:pt x="5409" y="75"/>
                  </a:lnTo>
                  <a:cubicBezTo>
                    <a:pt x="5431" y="75"/>
                    <a:pt x="5452" y="64"/>
                    <a:pt x="5452" y="43"/>
                  </a:cubicBezTo>
                  <a:cubicBezTo>
                    <a:pt x="5452" y="11"/>
                    <a:pt x="5431" y="0"/>
                    <a:pt x="5409" y="0"/>
                  </a:cubicBezTo>
                  <a:close/>
                  <a:moveTo>
                    <a:pt x="5738" y="0"/>
                  </a:moveTo>
                  <a:cubicBezTo>
                    <a:pt x="5717" y="0"/>
                    <a:pt x="5696" y="11"/>
                    <a:pt x="5696" y="43"/>
                  </a:cubicBezTo>
                  <a:cubicBezTo>
                    <a:pt x="5696" y="64"/>
                    <a:pt x="5717" y="75"/>
                    <a:pt x="5738" y="75"/>
                  </a:cubicBezTo>
                  <a:lnTo>
                    <a:pt x="5823" y="75"/>
                  </a:lnTo>
                  <a:cubicBezTo>
                    <a:pt x="5845" y="75"/>
                    <a:pt x="5855" y="64"/>
                    <a:pt x="5855" y="43"/>
                  </a:cubicBezTo>
                  <a:cubicBezTo>
                    <a:pt x="5855" y="11"/>
                    <a:pt x="5845" y="0"/>
                    <a:pt x="5823" y="0"/>
                  </a:cubicBezTo>
                  <a:close/>
                  <a:moveTo>
                    <a:pt x="6141" y="0"/>
                  </a:moveTo>
                  <a:cubicBezTo>
                    <a:pt x="6120" y="0"/>
                    <a:pt x="6099" y="11"/>
                    <a:pt x="6099" y="43"/>
                  </a:cubicBezTo>
                  <a:cubicBezTo>
                    <a:pt x="6099" y="64"/>
                    <a:pt x="6120" y="75"/>
                    <a:pt x="6141" y="75"/>
                  </a:cubicBezTo>
                  <a:lnTo>
                    <a:pt x="6226" y="75"/>
                  </a:lnTo>
                  <a:cubicBezTo>
                    <a:pt x="6248" y="75"/>
                    <a:pt x="6269" y="64"/>
                    <a:pt x="6269" y="43"/>
                  </a:cubicBezTo>
                  <a:cubicBezTo>
                    <a:pt x="6269" y="11"/>
                    <a:pt x="6248" y="0"/>
                    <a:pt x="6226" y="0"/>
                  </a:cubicBezTo>
                  <a:close/>
                  <a:moveTo>
                    <a:pt x="6555" y="0"/>
                  </a:moveTo>
                  <a:cubicBezTo>
                    <a:pt x="6523" y="0"/>
                    <a:pt x="6512" y="11"/>
                    <a:pt x="6512" y="43"/>
                  </a:cubicBezTo>
                  <a:cubicBezTo>
                    <a:pt x="6512" y="64"/>
                    <a:pt x="6523" y="75"/>
                    <a:pt x="6555" y="75"/>
                  </a:cubicBezTo>
                  <a:lnTo>
                    <a:pt x="6629" y="75"/>
                  </a:lnTo>
                  <a:cubicBezTo>
                    <a:pt x="6651" y="75"/>
                    <a:pt x="6672" y="64"/>
                    <a:pt x="6672" y="43"/>
                  </a:cubicBezTo>
                  <a:cubicBezTo>
                    <a:pt x="6672" y="11"/>
                    <a:pt x="6651" y="0"/>
                    <a:pt x="6629" y="0"/>
                  </a:cubicBezTo>
                  <a:close/>
                  <a:moveTo>
                    <a:pt x="6958" y="0"/>
                  </a:moveTo>
                  <a:cubicBezTo>
                    <a:pt x="6936" y="0"/>
                    <a:pt x="6915" y="11"/>
                    <a:pt x="6915" y="43"/>
                  </a:cubicBezTo>
                  <a:cubicBezTo>
                    <a:pt x="6915" y="64"/>
                    <a:pt x="6936" y="75"/>
                    <a:pt x="6958" y="75"/>
                  </a:cubicBezTo>
                  <a:lnTo>
                    <a:pt x="7043" y="75"/>
                  </a:lnTo>
                  <a:cubicBezTo>
                    <a:pt x="7064" y="75"/>
                    <a:pt x="7075" y="64"/>
                    <a:pt x="7075" y="43"/>
                  </a:cubicBezTo>
                  <a:cubicBezTo>
                    <a:pt x="7075" y="11"/>
                    <a:pt x="7064" y="0"/>
                    <a:pt x="7043" y="0"/>
                  </a:cubicBezTo>
                  <a:close/>
                  <a:moveTo>
                    <a:pt x="7361" y="0"/>
                  </a:moveTo>
                  <a:cubicBezTo>
                    <a:pt x="7339" y="0"/>
                    <a:pt x="7318" y="11"/>
                    <a:pt x="7318" y="43"/>
                  </a:cubicBezTo>
                  <a:cubicBezTo>
                    <a:pt x="7318" y="64"/>
                    <a:pt x="7339" y="75"/>
                    <a:pt x="7361" y="75"/>
                  </a:cubicBezTo>
                  <a:lnTo>
                    <a:pt x="7446" y="75"/>
                  </a:lnTo>
                  <a:cubicBezTo>
                    <a:pt x="7467" y="75"/>
                    <a:pt x="7488" y="64"/>
                    <a:pt x="7488" y="43"/>
                  </a:cubicBezTo>
                  <a:cubicBezTo>
                    <a:pt x="7488" y="11"/>
                    <a:pt x="7467" y="0"/>
                    <a:pt x="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6"/>
            <p:cNvSpPr/>
            <p:nvPr/>
          </p:nvSpPr>
          <p:spPr>
            <a:xfrm>
              <a:off x="4237000" y="984200"/>
              <a:ext cx="2925" cy="1875"/>
            </a:xfrm>
            <a:custGeom>
              <a:avLst/>
              <a:gdLst/>
              <a:ahLst/>
              <a:cxnLst/>
              <a:rect l="l" t="t" r="r" b="b"/>
              <a:pathLst>
                <a:path w="117" h="75" extrusionOk="0">
                  <a:moveTo>
                    <a:pt x="43" y="0"/>
                  </a:moveTo>
                  <a:cubicBezTo>
                    <a:pt x="10" y="0"/>
                    <a:pt x="0" y="11"/>
                    <a:pt x="0" y="43"/>
                  </a:cubicBezTo>
                  <a:cubicBezTo>
                    <a:pt x="0" y="64"/>
                    <a:pt x="10" y="75"/>
                    <a:pt x="43" y="75"/>
                  </a:cubicBezTo>
                  <a:lnTo>
                    <a:pt x="74" y="75"/>
                  </a:lnTo>
                  <a:cubicBezTo>
                    <a:pt x="95" y="75"/>
                    <a:pt x="117" y="64"/>
                    <a:pt x="117" y="43"/>
                  </a:cubicBezTo>
                  <a:cubicBezTo>
                    <a:pt x="117" y="11"/>
                    <a:pt x="95" y="0"/>
                    <a:pt x="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6"/>
            <p:cNvSpPr/>
            <p:nvPr/>
          </p:nvSpPr>
          <p:spPr>
            <a:xfrm>
              <a:off x="4034700" y="8688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2" y="0"/>
                  </a:moveTo>
                  <a:cubicBezTo>
                    <a:pt x="21" y="0"/>
                    <a:pt x="0" y="21"/>
                    <a:pt x="0" y="43"/>
                  </a:cubicBezTo>
                  <a:cubicBezTo>
                    <a:pt x="0" y="64"/>
                    <a:pt x="21" y="85"/>
                    <a:pt x="42" y="85"/>
                  </a:cubicBezTo>
                  <a:lnTo>
                    <a:pt x="85" y="85"/>
                  </a:lnTo>
                  <a:cubicBezTo>
                    <a:pt x="106" y="85"/>
                    <a:pt x="127" y="64"/>
                    <a:pt x="127" y="43"/>
                  </a:cubicBezTo>
                  <a:cubicBezTo>
                    <a:pt x="127" y="21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6"/>
            <p:cNvSpPr/>
            <p:nvPr/>
          </p:nvSpPr>
          <p:spPr>
            <a:xfrm>
              <a:off x="4043700" y="868875"/>
              <a:ext cx="187200" cy="2150"/>
            </a:xfrm>
            <a:custGeom>
              <a:avLst/>
              <a:gdLst/>
              <a:ahLst/>
              <a:cxnLst/>
              <a:rect l="l" t="t" r="r" b="b"/>
              <a:pathLst>
                <a:path w="7488" h="86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128" y="85"/>
                  </a:lnTo>
                  <a:cubicBezTo>
                    <a:pt x="149" y="85"/>
                    <a:pt x="170" y="64"/>
                    <a:pt x="170" y="43"/>
                  </a:cubicBezTo>
                  <a:cubicBezTo>
                    <a:pt x="170" y="21"/>
                    <a:pt x="149" y="0"/>
                    <a:pt x="128" y="0"/>
                  </a:cubicBezTo>
                  <a:close/>
                  <a:moveTo>
                    <a:pt x="457" y="0"/>
                  </a:moveTo>
                  <a:cubicBezTo>
                    <a:pt x="436" y="0"/>
                    <a:pt x="415" y="21"/>
                    <a:pt x="415" y="43"/>
                  </a:cubicBezTo>
                  <a:cubicBezTo>
                    <a:pt x="415" y="64"/>
                    <a:pt x="436" y="85"/>
                    <a:pt x="457" y="85"/>
                  </a:cubicBezTo>
                  <a:lnTo>
                    <a:pt x="531" y="85"/>
                  </a:lnTo>
                  <a:cubicBezTo>
                    <a:pt x="552" y="85"/>
                    <a:pt x="573" y="64"/>
                    <a:pt x="573" y="43"/>
                  </a:cubicBezTo>
                  <a:cubicBezTo>
                    <a:pt x="573" y="21"/>
                    <a:pt x="552" y="0"/>
                    <a:pt x="531" y="0"/>
                  </a:cubicBezTo>
                  <a:close/>
                  <a:moveTo>
                    <a:pt x="860" y="0"/>
                  </a:moveTo>
                  <a:cubicBezTo>
                    <a:pt x="839" y="0"/>
                    <a:pt x="818" y="21"/>
                    <a:pt x="818" y="43"/>
                  </a:cubicBezTo>
                  <a:cubicBezTo>
                    <a:pt x="818" y="64"/>
                    <a:pt x="839" y="85"/>
                    <a:pt x="860" y="85"/>
                  </a:cubicBezTo>
                  <a:lnTo>
                    <a:pt x="945" y="85"/>
                  </a:lnTo>
                  <a:cubicBezTo>
                    <a:pt x="966" y="85"/>
                    <a:pt x="976" y="64"/>
                    <a:pt x="976" y="43"/>
                  </a:cubicBezTo>
                  <a:cubicBezTo>
                    <a:pt x="976" y="21"/>
                    <a:pt x="966" y="0"/>
                    <a:pt x="945" y="0"/>
                  </a:cubicBezTo>
                  <a:close/>
                  <a:moveTo>
                    <a:pt x="1263" y="0"/>
                  </a:moveTo>
                  <a:cubicBezTo>
                    <a:pt x="1242" y="0"/>
                    <a:pt x="1221" y="21"/>
                    <a:pt x="1221" y="43"/>
                  </a:cubicBezTo>
                  <a:cubicBezTo>
                    <a:pt x="1221" y="64"/>
                    <a:pt x="1242" y="85"/>
                    <a:pt x="1263" y="85"/>
                  </a:cubicBezTo>
                  <a:lnTo>
                    <a:pt x="1348" y="85"/>
                  </a:lnTo>
                  <a:cubicBezTo>
                    <a:pt x="1369" y="85"/>
                    <a:pt x="1390" y="64"/>
                    <a:pt x="1390" y="43"/>
                  </a:cubicBezTo>
                  <a:cubicBezTo>
                    <a:pt x="1390" y="21"/>
                    <a:pt x="1369" y="0"/>
                    <a:pt x="1348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21"/>
                    <a:pt x="1634" y="43"/>
                  </a:cubicBezTo>
                  <a:cubicBezTo>
                    <a:pt x="1634" y="64"/>
                    <a:pt x="1655" y="85"/>
                    <a:pt x="1676" y="85"/>
                  </a:cubicBezTo>
                  <a:lnTo>
                    <a:pt x="1751" y="85"/>
                  </a:lnTo>
                  <a:cubicBezTo>
                    <a:pt x="1772" y="85"/>
                    <a:pt x="1793" y="64"/>
                    <a:pt x="1793" y="43"/>
                  </a:cubicBezTo>
                  <a:cubicBezTo>
                    <a:pt x="1793" y="21"/>
                    <a:pt x="1772" y="0"/>
                    <a:pt x="175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37" y="21"/>
                    <a:pt x="2037" y="43"/>
                  </a:cubicBezTo>
                  <a:cubicBezTo>
                    <a:pt x="2037" y="64"/>
                    <a:pt x="2058" y="85"/>
                    <a:pt x="2079" y="85"/>
                  </a:cubicBezTo>
                  <a:lnTo>
                    <a:pt x="2164" y="85"/>
                  </a:lnTo>
                  <a:cubicBezTo>
                    <a:pt x="2185" y="85"/>
                    <a:pt x="2196" y="64"/>
                    <a:pt x="2196" y="43"/>
                  </a:cubicBezTo>
                  <a:cubicBezTo>
                    <a:pt x="2196" y="21"/>
                    <a:pt x="2185" y="0"/>
                    <a:pt x="2164" y="0"/>
                  </a:cubicBezTo>
                  <a:close/>
                  <a:moveTo>
                    <a:pt x="2482" y="0"/>
                  </a:moveTo>
                  <a:cubicBezTo>
                    <a:pt x="2461" y="0"/>
                    <a:pt x="2440" y="21"/>
                    <a:pt x="2440" y="43"/>
                  </a:cubicBezTo>
                  <a:cubicBezTo>
                    <a:pt x="2440" y="64"/>
                    <a:pt x="2461" y="85"/>
                    <a:pt x="2482" y="85"/>
                  </a:cubicBezTo>
                  <a:lnTo>
                    <a:pt x="2567" y="85"/>
                  </a:lnTo>
                  <a:cubicBezTo>
                    <a:pt x="2588" y="85"/>
                    <a:pt x="2610" y="64"/>
                    <a:pt x="2610" y="43"/>
                  </a:cubicBezTo>
                  <a:cubicBezTo>
                    <a:pt x="2610" y="21"/>
                    <a:pt x="2588" y="0"/>
                    <a:pt x="2567" y="0"/>
                  </a:cubicBezTo>
                  <a:close/>
                  <a:moveTo>
                    <a:pt x="2896" y="0"/>
                  </a:moveTo>
                  <a:cubicBezTo>
                    <a:pt x="2864" y="0"/>
                    <a:pt x="2854" y="21"/>
                    <a:pt x="2854" y="43"/>
                  </a:cubicBezTo>
                  <a:cubicBezTo>
                    <a:pt x="2854" y="64"/>
                    <a:pt x="2864" y="85"/>
                    <a:pt x="2896" y="85"/>
                  </a:cubicBezTo>
                  <a:lnTo>
                    <a:pt x="2970" y="85"/>
                  </a:lnTo>
                  <a:cubicBezTo>
                    <a:pt x="2991" y="85"/>
                    <a:pt x="3013" y="64"/>
                    <a:pt x="3013" y="43"/>
                  </a:cubicBezTo>
                  <a:cubicBezTo>
                    <a:pt x="3013" y="21"/>
                    <a:pt x="2991" y="0"/>
                    <a:pt x="2970" y="0"/>
                  </a:cubicBezTo>
                  <a:close/>
                  <a:moveTo>
                    <a:pt x="3299" y="0"/>
                  </a:moveTo>
                  <a:cubicBezTo>
                    <a:pt x="3278" y="0"/>
                    <a:pt x="3257" y="21"/>
                    <a:pt x="3257" y="43"/>
                  </a:cubicBezTo>
                  <a:cubicBezTo>
                    <a:pt x="3257" y="64"/>
                    <a:pt x="3278" y="85"/>
                    <a:pt x="3299" y="85"/>
                  </a:cubicBezTo>
                  <a:lnTo>
                    <a:pt x="3384" y="85"/>
                  </a:lnTo>
                  <a:cubicBezTo>
                    <a:pt x="3405" y="85"/>
                    <a:pt x="3416" y="64"/>
                    <a:pt x="3416" y="43"/>
                  </a:cubicBezTo>
                  <a:cubicBezTo>
                    <a:pt x="3416" y="21"/>
                    <a:pt x="3405" y="0"/>
                    <a:pt x="3384" y="0"/>
                  </a:cubicBezTo>
                  <a:close/>
                  <a:moveTo>
                    <a:pt x="3702" y="0"/>
                  </a:moveTo>
                  <a:cubicBezTo>
                    <a:pt x="3681" y="0"/>
                    <a:pt x="3660" y="21"/>
                    <a:pt x="3660" y="43"/>
                  </a:cubicBezTo>
                  <a:cubicBezTo>
                    <a:pt x="3660" y="64"/>
                    <a:pt x="3681" y="85"/>
                    <a:pt x="3702" y="85"/>
                  </a:cubicBezTo>
                  <a:lnTo>
                    <a:pt x="3787" y="85"/>
                  </a:lnTo>
                  <a:cubicBezTo>
                    <a:pt x="3808" y="85"/>
                    <a:pt x="3830" y="64"/>
                    <a:pt x="3830" y="43"/>
                  </a:cubicBezTo>
                  <a:cubicBezTo>
                    <a:pt x="3830" y="21"/>
                    <a:pt x="3808" y="0"/>
                    <a:pt x="3787" y="0"/>
                  </a:cubicBezTo>
                  <a:close/>
                  <a:moveTo>
                    <a:pt x="4115" y="0"/>
                  </a:moveTo>
                  <a:cubicBezTo>
                    <a:pt x="4084" y="0"/>
                    <a:pt x="4073" y="21"/>
                    <a:pt x="4073" y="43"/>
                  </a:cubicBezTo>
                  <a:cubicBezTo>
                    <a:pt x="4073" y="64"/>
                    <a:pt x="4084" y="85"/>
                    <a:pt x="4115" y="85"/>
                  </a:cubicBezTo>
                  <a:lnTo>
                    <a:pt x="4190" y="85"/>
                  </a:lnTo>
                  <a:cubicBezTo>
                    <a:pt x="4211" y="85"/>
                    <a:pt x="4233" y="64"/>
                    <a:pt x="4233" y="43"/>
                  </a:cubicBezTo>
                  <a:cubicBezTo>
                    <a:pt x="4233" y="21"/>
                    <a:pt x="4211" y="0"/>
                    <a:pt x="4190" y="0"/>
                  </a:cubicBezTo>
                  <a:close/>
                  <a:moveTo>
                    <a:pt x="4518" y="0"/>
                  </a:moveTo>
                  <a:cubicBezTo>
                    <a:pt x="4497" y="0"/>
                    <a:pt x="4476" y="21"/>
                    <a:pt x="4476" y="43"/>
                  </a:cubicBezTo>
                  <a:cubicBezTo>
                    <a:pt x="4476" y="64"/>
                    <a:pt x="4497" y="85"/>
                    <a:pt x="4518" y="85"/>
                  </a:cubicBezTo>
                  <a:lnTo>
                    <a:pt x="4603" y="85"/>
                  </a:lnTo>
                  <a:cubicBezTo>
                    <a:pt x="4625" y="85"/>
                    <a:pt x="4636" y="64"/>
                    <a:pt x="4636" y="43"/>
                  </a:cubicBezTo>
                  <a:cubicBezTo>
                    <a:pt x="4636" y="21"/>
                    <a:pt x="4625" y="0"/>
                    <a:pt x="4603" y="0"/>
                  </a:cubicBezTo>
                  <a:close/>
                  <a:moveTo>
                    <a:pt x="4921" y="0"/>
                  </a:moveTo>
                  <a:cubicBezTo>
                    <a:pt x="4900" y="0"/>
                    <a:pt x="4879" y="21"/>
                    <a:pt x="4879" y="43"/>
                  </a:cubicBezTo>
                  <a:cubicBezTo>
                    <a:pt x="4879" y="64"/>
                    <a:pt x="4900" y="85"/>
                    <a:pt x="4921" y="85"/>
                  </a:cubicBezTo>
                  <a:lnTo>
                    <a:pt x="5006" y="85"/>
                  </a:lnTo>
                  <a:cubicBezTo>
                    <a:pt x="5028" y="85"/>
                    <a:pt x="5049" y="64"/>
                    <a:pt x="5049" y="43"/>
                  </a:cubicBezTo>
                  <a:cubicBezTo>
                    <a:pt x="5049" y="21"/>
                    <a:pt x="5028" y="0"/>
                    <a:pt x="5006" y="0"/>
                  </a:cubicBezTo>
                  <a:close/>
                  <a:moveTo>
                    <a:pt x="5335" y="0"/>
                  </a:moveTo>
                  <a:cubicBezTo>
                    <a:pt x="5303" y="0"/>
                    <a:pt x="5293" y="21"/>
                    <a:pt x="5293" y="43"/>
                  </a:cubicBezTo>
                  <a:cubicBezTo>
                    <a:pt x="5293" y="64"/>
                    <a:pt x="5303" y="85"/>
                    <a:pt x="5335" y="85"/>
                  </a:cubicBezTo>
                  <a:lnTo>
                    <a:pt x="5409" y="85"/>
                  </a:lnTo>
                  <a:cubicBezTo>
                    <a:pt x="5431" y="85"/>
                    <a:pt x="5452" y="64"/>
                    <a:pt x="5452" y="43"/>
                  </a:cubicBezTo>
                  <a:cubicBezTo>
                    <a:pt x="5452" y="21"/>
                    <a:pt x="5431" y="0"/>
                    <a:pt x="5409" y="0"/>
                  </a:cubicBezTo>
                  <a:close/>
                  <a:moveTo>
                    <a:pt x="5738" y="0"/>
                  </a:moveTo>
                  <a:cubicBezTo>
                    <a:pt x="5717" y="0"/>
                    <a:pt x="5696" y="21"/>
                    <a:pt x="5696" y="43"/>
                  </a:cubicBezTo>
                  <a:cubicBezTo>
                    <a:pt x="5696" y="64"/>
                    <a:pt x="5717" y="85"/>
                    <a:pt x="5738" y="85"/>
                  </a:cubicBezTo>
                  <a:lnTo>
                    <a:pt x="5823" y="85"/>
                  </a:lnTo>
                  <a:cubicBezTo>
                    <a:pt x="5845" y="85"/>
                    <a:pt x="5855" y="64"/>
                    <a:pt x="5855" y="43"/>
                  </a:cubicBezTo>
                  <a:cubicBezTo>
                    <a:pt x="5855" y="21"/>
                    <a:pt x="5845" y="0"/>
                    <a:pt x="5823" y="0"/>
                  </a:cubicBezTo>
                  <a:close/>
                  <a:moveTo>
                    <a:pt x="6141" y="0"/>
                  </a:moveTo>
                  <a:cubicBezTo>
                    <a:pt x="6120" y="0"/>
                    <a:pt x="6099" y="21"/>
                    <a:pt x="6099" y="43"/>
                  </a:cubicBezTo>
                  <a:cubicBezTo>
                    <a:pt x="6099" y="64"/>
                    <a:pt x="6120" y="85"/>
                    <a:pt x="6141" y="85"/>
                  </a:cubicBezTo>
                  <a:lnTo>
                    <a:pt x="6226" y="85"/>
                  </a:lnTo>
                  <a:cubicBezTo>
                    <a:pt x="6248" y="85"/>
                    <a:pt x="6269" y="64"/>
                    <a:pt x="6269" y="43"/>
                  </a:cubicBezTo>
                  <a:cubicBezTo>
                    <a:pt x="6269" y="21"/>
                    <a:pt x="6248" y="0"/>
                    <a:pt x="6226" y="0"/>
                  </a:cubicBezTo>
                  <a:close/>
                  <a:moveTo>
                    <a:pt x="6555" y="0"/>
                  </a:moveTo>
                  <a:cubicBezTo>
                    <a:pt x="6523" y="0"/>
                    <a:pt x="6512" y="21"/>
                    <a:pt x="6512" y="43"/>
                  </a:cubicBezTo>
                  <a:cubicBezTo>
                    <a:pt x="6512" y="64"/>
                    <a:pt x="6523" y="85"/>
                    <a:pt x="6555" y="85"/>
                  </a:cubicBezTo>
                  <a:lnTo>
                    <a:pt x="6629" y="85"/>
                  </a:lnTo>
                  <a:cubicBezTo>
                    <a:pt x="6651" y="85"/>
                    <a:pt x="6672" y="64"/>
                    <a:pt x="6672" y="43"/>
                  </a:cubicBezTo>
                  <a:cubicBezTo>
                    <a:pt x="6672" y="21"/>
                    <a:pt x="6651" y="0"/>
                    <a:pt x="6629" y="0"/>
                  </a:cubicBezTo>
                  <a:close/>
                  <a:moveTo>
                    <a:pt x="6958" y="0"/>
                  </a:moveTo>
                  <a:cubicBezTo>
                    <a:pt x="6936" y="0"/>
                    <a:pt x="6915" y="21"/>
                    <a:pt x="6915" y="43"/>
                  </a:cubicBezTo>
                  <a:cubicBezTo>
                    <a:pt x="6915" y="64"/>
                    <a:pt x="6936" y="85"/>
                    <a:pt x="6958" y="85"/>
                  </a:cubicBezTo>
                  <a:lnTo>
                    <a:pt x="7043" y="85"/>
                  </a:lnTo>
                  <a:cubicBezTo>
                    <a:pt x="7064" y="85"/>
                    <a:pt x="7075" y="64"/>
                    <a:pt x="7075" y="43"/>
                  </a:cubicBezTo>
                  <a:cubicBezTo>
                    <a:pt x="7075" y="21"/>
                    <a:pt x="7064" y="0"/>
                    <a:pt x="7043" y="0"/>
                  </a:cubicBezTo>
                  <a:close/>
                  <a:moveTo>
                    <a:pt x="7361" y="0"/>
                  </a:moveTo>
                  <a:cubicBezTo>
                    <a:pt x="7339" y="0"/>
                    <a:pt x="7318" y="21"/>
                    <a:pt x="7318" y="43"/>
                  </a:cubicBezTo>
                  <a:cubicBezTo>
                    <a:pt x="7318" y="64"/>
                    <a:pt x="7339" y="85"/>
                    <a:pt x="7361" y="85"/>
                  </a:cubicBezTo>
                  <a:lnTo>
                    <a:pt x="7446" y="85"/>
                  </a:lnTo>
                  <a:cubicBezTo>
                    <a:pt x="7467" y="85"/>
                    <a:pt x="7488" y="64"/>
                    <a:pt x="7488" y="43"/>
                  </a:cubicBezTo>
                  <a:cubicBezTo>
                    <a:pt x="7488" y="21"/>
                    <a:pt x="7467" y="0"/>
                    <a:pt x="7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6"/>
            <p:cNvSpPr/>
            <p:nvPr/>
          </p:nvSpPr>
          <p:spPr>
            <a:xfrm>
              <a:off x="4237000" y="868875"/>
              <a:ext cx="2925" cy="2150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43" y="0"/>
                  </a:moveTo>
                  <a:cubicBezTo>
                    <a:pt x="10" y="0"/>
                    <a:pt x="0" y="21"/>
                    <a:pt x="0" y="43"/>
                  </a:cubicBezTo>
                  <a:cubicBezTo>
                    <a:pt x="0" y="64"/>
                    <a:pt x="10" y="85"/>
                    <a:pt x="43" y="85"/>
                  </a:cubicBezTo>
                  <a:lnTo>
                    <a:pt x="74" y="85"/>
                  </a:lnTo>
                  <a:cubicBezTo>
                    <a:pt x="95" y="85"/>
                    <a:pt x="117" y="64"/>
                    <a:pt x="117" y="43"/>
                  </a:cubicBezTo>
                  <a:cubicBezTo>
                    <a:pt x="117" y="21"/>
                    <a:pt x="95" y="0"/>
                    <a:pt x="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6"/>
            <p:cNvSpPr/>
            <p:nvPr/>
          </p:nvSpPr>
          <p:spPr>
            <a:xfrm>
              <a:off x="4133850" y="334375"/>
              <a:ext cx="1900" cy="760125"/>
            </a:xfrm>
            <a:custGeom>
              <a:avLst/>
              <a:gdLst/>
              <a:ahLst/>
              <a:cxnLst/>
              <a:rect l="l" t="t" r="r" b="b"/>
              <a:pathLst>
                <a:path w="76" h="30405" extrusionOk="0"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lnTo>
                    <a:pt x="0" y="30374"/>
                  </a:lnTo>
                  <a:cubicBezTo>
                    <a:pt x="0" y="30395"/>
                    <a:pt x="11" y="30405"/>
                    <a:pt x="43" y="30405"/>
                  </a:cubicBezTo>
                  <a:cubicBezTo>
                    <a:pt x="64" y="30405"/>
                    <a:pt x="75" y="30395"/>
                    <a:pt x="75" y="30374"/>
                  </a:cubicBezTo>
                  <a:lnTo>
                    <a:pt x="75" y="43"/>
                  </a:lnTo>
                  <a:cubicBezTo>
                    <a:pt x="75" y="21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6"/>
            <p:cNvSpPr/>
            <p:nvPr/>
          </p:nvSpPr>
          <p:spPr>
            <a:xfrm>
              <a:off x="4114225" y="334375"/>
              <a:ext cx="41125" cy="2125"/>
            </a:xfrm>
            <a:custGeom>
              <a:avLst/>
              <a:gdLst/>
              <a:ahLst/>
              <a:cxnLst/>
              <a:rect l="l" t="t" r="r" b="b"/>
              <a:pathLst>
                <a:path w="1645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1602" y="85"/>
                  </a:lnTo>
                  <a:cubicBezTo>
                    <a:pt x="1624" y="85"/>
                    <a:pt x="1645" y="64"/>
                    <a:pt x="1645" y="43"/>
                  </a:cubicBezTo>
                  <a:cubicBezTo>
                    <a:pt x="1645" y="21"/>
                    <a:pt x="162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6"/>
            <p:cNvSpPr/>
            <p:nvPr/>
          </p:nvSpPr>
          <p:spPr>
            <a:xfrm>
              <a:off x="4114225" y="1092650"/>
              <a:ext cx="41125" cy="1850"/>
            </a:xfrm>
            <a:custGeom>
              <a:avLst/>
              <a:gdLst/>
              <a:ahLst/>
              <a:cxnLst/>
              <a:rect l="l" t="t" r="r" b="b"/>
              <a:pathLst>
                <a:path w="1645" h="74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1602" y="74"/>
                  </a:lnTo>
                  <a:cubicBezTo>
                    <a:pt x="1624" y="74"/>
                    <a:pt x="1645" y="64"/>
                    <a:pt x="1645" y="43"/>
                  </a:cubicBezTo>
                  <a:cubicBezTo>
                    <a:pt x="1645" y="10"/>
                    <a:pt x="1624" y="0"/>
                    <a:pt x="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6"/>
            <p:cNvSpPr/>
            <p:nvPr/>
          </p:nvSpPr>
          <p:spPr>
            <a:xfrm>
              <a:off x="3111250" y="550175"/>
              <a:ext cx="2150" cy="544325"/>
            </a:xfrm>
            <a:custGeom>
              <a:avLst/>
              <a:gdLst/>
              <a:ahLst/>
              <a:cxnLst/>
              <a:rect l="l" t="t" r="r" b="b"/>
              <a:pathLst>
                <a:path w="86" h="21773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21742"/>
                  </a:lnTo>
                  <a:cubicBezTo>
                    <a:pt x="1" y="21763"/>
                    <a:pt x="22" y="21773"/>
                    <a:pt x="43" y="21773"/>
                  </a:cubicBezTo>
                  <a:cubicBezTo>
                    <a:pt x="64" y="21773"/>
                    <a:pt x="85" y="21763"/>
                    <a:pt x="85" y="21742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6"/>
            <p:cNvSpPr/>
            <p:nvPr/>
          </p:nvSpPr>
          <p:spPr>
            <a:xfrm>
              <a:off x="3091875" y="550175"/>
              <a:ext cx="40875" cy="2150"/>
            </a:xfrm>
            <a:custGeom>
              <a:avLst/>
              <a:gdLst/>
              <a:ahLst/>
              <a:cxnLst/>
              <a:rect l="l" t="t" r="r" b="b"/>
              <a:pathLst>
                <a:path w="1635" h="86" extrusionOk="0">
                  <a:moveTo>
                    <a:pt x="33" y="1"/>
                  </a:moveTo>
                  <a:cubicBezTo>
                    <a:pt x="12" y="1"/>
                    <a:pt x="1" y="22"/>
                    <a:pt x="1" y="43"/>
                  </a:cubicBezTo>
                  <a:cubicBezTo>
                    <a:pt x="1" y="64"/>
                    <a:pt x="12" y="86"/>
                    <a:pt x="33" y="86"/>
                  </a:cubicBezTo>
                  <a:lnTo>
                    <a:pt x="1592" y="86"/>
                  </a:lnTo>
                  <a:cubicBezTo>
                    <a:pt x="1613" y="86"/>
                    <a:pt x="1634" y="64"/>
                    <a:pt x="1634" y="43"/>
                  </a:cubicBezTo>
                  <a:cubicBezTo>
                    <a:pt x="1634" y="22"/>
                    <a:pt x="1613" y="1"/>
                    <a:pt x="15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6"/>
            <p:cNvSpPr/>
            <p:nvPr/>
          </p:nvSpPr>
          <p:spPr>
            <a:xfrm>
              <a:off x="3091875" y="1092650"/>
              <a:ext cx="40875" cy="1850"/>
            </a:xfrm>
            <a:custGeom>
              <a:avLst/>
              <a:gdLst/>
              <a:ahLst/>
              <a:cxnLst/>
              <a:rect l="l" t="t" r="r" b="b"/>
              <a:pathLst>
                <a:path w="1635" h="74" extrusionOk="0">
                  <a:moveTo>
                    <a:pt x="33" y="0"/>
                  </a:moveTo>
                  <a:cubicBezTo>
                    <a:pt x="12" y="0"/>
                    <a:pt x="1" y="10"/>
                    <a:pt x="1" y="43"/>
                  </a:cubicBezTo>
                  <a:cubicBezTo>
                    <a:pt x="1" y="64"/>
                    <a:pt x="12" y="74"/>
                    <a:pt x="33" y="74"/>
                  </a:cubicBezTo>
                  <a:lnTo>
                    <a:pt x="1592" y="74"/>
                  </a:lnTo>
                  <a:cubicBezTo>
                    <a:pt x="1613" y="74"/>
                    <a:pt x="1634" y="64"/>
                    <a:pt x="1634" y="43"/>
                  </a:cubicBezTo>
                  <a:cubicBezTo>
                    <a:pt x="1634" y="10"/>
                    <a:pt x="1613" y="0"/>
                    <a:pt x="15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6"/>
            <p:cNvSpPr/>
            <p:nvPr/>
          </p:nvSpPr>
          <p:spPr>
            <a:xfrm>
              <a:off x="3198225" y="1120225"/>
              <a:ext cx="2125" cy="40850"/>
            </a:xfrm>
            <a:custGeom>
              <a:avLst/>
              <a:gdLst/>
              <a:ahLst/>
              <a:cxnLst/>
              <a:rect l="l" t="t" r="r" b="b"/>
              <a:pathLst>
                <a:path w="85" h="1634" extrusionOk="0">
                  <a:moveTo>
                    <a:pt x="42" y="0"/>
                  </a:moveTo>
                  <a:cubicBezTo>
                    <a:pt x="21" y="0"/>
                    <a:pt x="0" y="10"/>
                    <a:pt x="0" y="42"/>
                  </a:cubicBezTo>
                  <a:lnTo>
                    <a:pt x="0" y="1591"/>
                  </a:lnTo>
                  <a:cubicBezTo>
                    <a:pt x="0" y="1622"/>
                    <a:pt x="21" y="1633"/>
                    <a:pt x="42" y="1633"/>
                  </a:cubicBezTo>
                  <a:cubicBezTo>
                    <a:pt x="64" y="1633"/>
                    <a:pt x="85" y="1622"/>
                    <a:pt x="85" y="1591"/>
                  </a:cubicBezTo>
                  <a:lnTo>
                    <a:pt x="85" y="42"/>
                  </a:lnTo>
                  <a:cubicBezTo>
                    <a:pt x="85" y="10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6"/>
            <p:cNvSpPr/>
            <p:nvPr/>
          </p:nvSpPr>
          <p:spPr>
            <a:xfrm>
              <a:off x="4052200" y="1120225"/>
              <a:ext cx="1875" cy="40850"/>
            </a:xfrm>
            <a:custGeom>
              <a:avLst/>
              <a:gdLst/>
              <a:ahLst/>
              <a:cxnLst/>
              <a:rect l="l" t="t" r="r" b="b"/>
              <a:pathLst>
                <a:path w="75" h="1634" extrusionOk="0">
                  <a:moveTo>
                    <a:pt x="42" y="0"/>
                  </a:moveTo>
                  <a:cubicBezTo>
                    <a:pt x="11" y="0"/>
                    <a:pt x="0" y="10"/>
                    <a:pt x="0" y="42"/>
                  </a:cubicBezTo>
                  <a:lnTo>
                    <a:pt x="0" y="1591"/>
                  </a:lnTo>
                  <a:cubicBezTo>
                    <a:pt x="0" y="1622"/>
                    <a:pt x="11" y="1633"/>
                    <a:pt x="42" y="1633"/>
                  </a:cubicBezTo>
                  <a:cubicBezTo>
                    <a:pt x="64" y="1633"/>
                    <a:pt x="75" y="1622"/>
                    <a:pt x="75" y="1591"/>
                  </a:cubicBezTo>
                  <a:lnTo>
                    <a:pt x="75" y="42"/>
                  </a:lnTo>
                  <a:cubicBezTo>
                    <a:pt x="75" y="10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6"/>
            <p:cNvSpPr/>
            <p:nvPr/>
          </p:nvSpPr>
          <p:spPr>
            <a:xfrm>
              <a:off x="4171250" y="574300"/>
              <a:ext cx="1850" cy="115375"/>
            </a:xfrm>
            <a:custGeom>
              <a:avLst/>
              <a:gdLst/>
              <a:ahLst/>
              <a:cxnLst/>
              <a:rect l="l" t="t" r="r" b="b"/>
              <a:pathLst>
                <a:path w="74" h="4615" extrusionOk="0">
                  <a:moveTo>
                    <a:pt x="32" y="0"/>
                  </a:moveTo>
                  <a:cubicBezTo>
                    <a:pt x="10" y="0"/>
                    <a:pt x="0" y="11"/>
                    <a:pt x="0" y="33"/>
                  </a:cubicBezTo>
                  <a:lnTo>
                    <a:pt x="0" y="4572"/>
                  </a:lnTo>
                  <a:cubicBezTo>
                    <a:pt x="0" y="4603"/>
                    <a:pt x="10" y="4614"/>
                    <a:pt x="32" y="4614"/>
                  </a:cubicBezTo>
                  <a:cubicBezTo>
                    <a:pt x="64" y="4614"/>
                    <a:pt x="74" y="4603"/>
                    <a:pt x="74" y="4572"/>
                  </a:cubicBezTo>
                  <a:lnTo>
                    <a:pt x="74" y="33"/>
                  </a:lnTo>
                  <a:cubicBezTo>
                    <a:pt x="74" y="11"/>
                    <a:pt x="64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6"/>
            <p:cNvSpPr/>
            <p:nvPr/>
          </p:nvSpPr>
          <p:spPr>
            <a:xfrm>
              <a:off x="4159050" y="569000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520" y="0"/>
                  </a:moveTo>
                  <a:lnTo>
                    <a:pt x="0" y="330"/>
                  </a:lnTo>
                  <a:lnTo>
                    <a:pt x="1050" y="33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6"/>
            <p:cNvSpPr/>
            <p:nvPr/>
          </p:nvSpPr>
          <p:spPr>
            <a:xfrm>
              <a:off x="4159050" y="686725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0" y="0"/>
                  </a:moveTo>
                  <a:lnTo>
                    <a:pt x="520" y="329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6"/>
            <p:cNvSpPr/>
            <p:nvPr/>
          </p:nvSpPr>
          <p:spPr>
            <a:xfrm>
              <a:off x="3291000" y="1171125"/>
              <a:ext cx="81425" cy="2150"/>
            </a:xfrm>
            <a:custGeom>
              <a:avLst/>
              <a:gdLst/>
              <a:ahLst/>
              <a:cxnLst/>
              <a:rect l="l" t="t" r="r" b="b"/>
              <a:pathLst>
                <a:path w="3257" h="86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3214" y="85"/>
                  </a:lnTo>
                  <a:cubicBezTo>
                    <a:pt x="3235" y="85"/>
                    <a:pt x="3256" y="64"/>
                    <a:pt x="3256" y="43"/>
                  </a:cubicBezTo>
                  <a:cubicBezTo>
                    <a:pt x="3256" y="21"/>
                    <a:pt x="3235" y="0"/>
                    <a:pt x="3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6"/>
            <p:cNvSpPr/>
            <p:nvPr/>
          </p:nvSpPr>
          <p:spPr>
            <a:xfrm>
              <a:off x="3369200" y="1158925"/>
              <a:ext cx="8525" cy="26250"/>
            </a:xfrm>
            <a:custGeom>
              <a:avLst/>
              <a:gdLst/>
              <a:ahLst/>
              <a:cxnLst/>
              <a:rect l="l" t="t" r="r" b="b"/>
              <a:pathLst>
                <a:path w="341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2" y="1050"/>
                  </a:lnTo>
                  <a:lnTo>
                    <a:pt x="340" y="5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6"/>
            <p:cNvSpPr/>
            <p:nvPr/>
          </p:nvSpPr>
          <p:spPr>
            <a:xfrm>
              <a:off x="3285700" y="1158925"/>
              <a:ext cx="8525" cy="26250"/>
            </a:xfrm>
            <a:custGeom>
              <a:avLst/>
              <a:gdLst/>
              <a:ahLst/>
              <a:cxnLst/>
              <a:rect l="l" t="t" r="r" b="b"/>
              <a:pathLst>
                <a:path w="341" h="1050" extrusionOk="0">
                  <a:moveTo>
                    <a:pt x="329" y="0"/>
                  </a:moveTo>
                  <a:lnTo>
                    <a:pt x="1" y="531"/>
                  </a:lnTo>
                  <a:lnTo>
                    <a:pt x="329" y="1050"/>
                  </a:lnTo>
                  <a:lnTo>
                    <a:pt x="340" y="105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6"/>
            <p:cNvSpPr/>
            <p:nvPr/>
          </p:nvSpPr>
          <p:spPr>
            <a:xfrm>
              <a:off x="4171250" y="759625"/>
              <a:ext cx="1850" cy="220100"/>
            </a:xfrm>
            <a:custGeom>
              <a:avLst/>
              <a:gdLst/>
              <a:ahLst/>
              <a:cxnLst/>
              <a:rect l="l" t="t" r="r" b="b"/>
              <a:pathLst>
                <a:path w="74" h="8804" extrusionOk="0">
                  <a:moveTo>
                    <a:pt x="32" y="1"/>
                  </a:moveTo>
                  <a:cubicBezTo>
                    <a:pt x="10" y="1"/>
                    <a:pt x="0" y="22"/>
                    <a:pt x="0" y="43"/>
                  </a:cubicBezTo>
                  <a:lnTo>
                    <a:pt x="0" y="8771"/>
                  </a:lnTo>
                  <a:cubicBezTo>
                    <a:pt x="0" y="8792"/>
                    <a:pt x="10" y="8803"/>
                    <a:pt x="32" y="8803"/>
                  </a:cubicBezTo>
                  <a:cubicBezTo>
                    <a:pt x="64" y="8803"/>
                    <a:pt x="74" y="8792"/>
                    <a:pt x="74" y="8771"/>
                  </a:cubicBezTo>
                  <a:lnTo>
                    <a:pt x="74" y="43"/>
                  </a:lnTo>
                  <a:cubicBezTo>
                    <a:pt x="74" y="22"/>
                    <a:pt x="64" y="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6"/>
            <p:cNvSpPr/>
            <p:nvPr/>
          </p:nvSpPr>
          <p:spPr>
            <a:xfrm>
              <a:off x="4159050" y="754325"/>
              <a:ext cx="26250" cy="8525"/>
            </a:xfrm>
            <a:custGeom>
              <a:avLst/>
              <a:gdLst/>
              <a:ahLst/>
              <a:cxnLst/>
              <a:rect l="l" t="t" r="r" b="b"/>
              <a:pathLst>
                <a:path w="1050" h="341" extrusionOk="0">
                  <a:moveTo>
                    <a:pt x="520" y="1"/>
                  </a:moveTo>
                  <a:lnTo>
                    <a:pt x="0" y="329"/>
                  </a:lnTo>
                  <a:lnTo>
                    <a:pt x="0" y="340"/>
                  </a:lnTo>
                  <a:lnTo>
                    <a:pt x="1050" y="340"/>
                  </a:lnTo>
                  <a:lnTo>
                    <a:pt x="1050" y="32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6"/>
            <p:cNvSpPr/>
            <p:nvPr/>
          </p:nvSpPr>
          <p:spPr>
            <a:xfrm>
              <a:off x="4159050" y="976775"/>
              <a:ext cx="26250" cy="8500"/>
            </a:xfrm>
            <a:custGeom>
              <a:avLst/>
              <a:gdLst/>
              <a:ahLst/>
              <a:cxnLst/>
              <a:rect l="l" t="t" r="r" b="b"/>
              <a:pathLst>
                <a:path w="1050" h="340" extrusionOk="0">
                  <a:moveTo>
                    <a:pt x="0" y="0"/>
                  </a:moveTo>
                  <a:lnTo>
                    <a:pt x="520" y="34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6"/>
            <p:cNvSpPr/>
            <p:nvPr/>
          </p:nvSpPr>
          <p:spPr>
            <a:xfrm>
              <a:off x="4213925" y="874950"/>
              <a:ext cx="2150" cy="104775"/>
            </a:xfrm>
            <a:custGeom>
              <a:avLst/>
              <a:gdLst/>
              <a:ahLst/>
              <a:cxnLst/>
              <a:rect l="l" t="t" r="r" b="b"/>
              <a:pathLst>
                <a:path w="86" h="4191" extrusionOk="0">
                  <a:moveTo>
                    <a:pt x="43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4158"/>
                  </a:lnTo>
                  <a:cubicBezTo>
                    <a:pt x="0" y="4179"/>
                    <a:pt x="21" y="4190"/>
                    <a:pt x="43" y="4190"/>
                  </a:cubicBezTo>
                  <a:cubicBezTo>
                    <a:pt x="64" y="4190"/>
                    <a:pt x="85" y="4179"/>
                    <a:pt x="85" y="415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6"/>
            <p:cNvSpPr/>
            <p:nvPr/>
          </p:nvSpPr>
          <p:spPr>
            <a:xfrm>
              <a:off x="4201725" y="869650"/>
              <a:ext cx="26525" cy="8525"/>
            </a:xfrm>
            <a:custGeom>
              <a:avLst/>
              <a:gdLst/>
              <a:ahLst/>
              <a:cxnLst/>
              <a:rect l="l" t="t" r="r" b="b"/>
              <a:pathLst>
                <a:path w="1061" h="341" extrusionOk="0">
                  <a:moveTo>
                    <a:pt x="531" y="1"/>
                  </a:moveTo>
                  <a:lnTo>
                    <a:pt x="0" y="340"/>
                  </a:lnTo>
                  <a:lnTo>
                    <a:pt x="1061" y="340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6"/>
            <p:cNvSpPr/>
            <p:nvPr/>
          </p:nvSpPr>
          <p:spPr>
            <a:xfrm>
              <a:off x="4201725" y="976775"/>
              <a:ext cx="26525" cy="8500"/>
            </a:xfrm>
            <a:custGeom>
              <a:avLst/>
              <a:gdLst/>
              <a:ahLst/>
              <a:cxnLst/>
              <a:rect l="l" t="t" r="r" b="b"/>
              <a:pathLst>
                <a:path w="1061" h="340" extrusionOk="0">
                  <a:moveTo>
                    <a:pt x="0" y="0"/>
                  </a:moveTo>
                  <a:lnTo>
                    <a:pt x="531" y="340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6"/>
            <p:cNvSpPr/>
            <p:nvPr/>
          </p:nvSpPr>
          <p:spPr>
            <a:xfrm>
              <a:off x="3637800" y="1171125"/>
              <a:ext cx="123575" cy="2150"/>
            </a:xfrm>
            <a:custGeom>
              <a:avLst/>
              <a:gdLst/>
              <a:ahLst/>
              <a:cxnLst/>
              <a:rect l="l" t="t" r="r" b="b"/>
              <a:pathLst>
                <a:path w="4943" h="86" extrusionOk="0">
                  <a:moveTo>
                    <a:pt x="43" y="0"/>
                  </a:moveTo>
                  <a:cubicBezTo>
                    <a:pt x="11" y="0"/>
                    <a:pt x="0" y="21"/>
                    <a:pt x="0" y="43"/>
                  </a:cubicBezTo>
                  <a:cubicBezTo>
                    <a:pt x="0" y="64"/>
                    <a:pt x="11" y="85"/>
                    <a:pt x="43" y="85"/>
                  </a:cubicBezTo>
                  <a:lnTo>
                    <a:pt x="4900" y="85"/>
                  </a:lnTo>
                  <a:cubicBezTo>
                    <a:pt x="4921" y="85"/>
                    <a:pt x="4943" y="64"/>
                    <a:pt x="4943" y="43"/>
                  </a:cubicBezTo>
                  <a:cubicBezTo>
                    <a:pt x="4943" y="21"/>
                    <a:pt x="4921" y="0"/>
                    <a:pt x="4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6"/>
            <p:cNvSpPr/>
            <p:nvPr/>
          </p:nvSpPr>
          <p:spPr>
            <a:xfrm>
              <a:off x="3758175" y="1158925"/>
              <a:ext cx="8500" cy="26250"/>
            </a:xfrm>
            <a:custGeom>
              <a:avLst/>
              <a:gdLst/>
              <a:ahLst/>
              <a:cxnLst/>
              <a:rect l="l" t="t" r="r" b="b"/>
              <a:pathLst>
                <a:path w="340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340" y="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6"/>
            <p:cNvSpPr/>
            <p:nvPr/>
          </p:nvSpPr>
          <p:spPr>
            <a:xfrm>
              <a:off x="3632500" y="1158925"/>
              <a:ext cx="8225" cy="26250"/>
            </a:xfrm>
            <a:custGeom>
              <a:avLst/>
              <a:gdLst/>
              <a:ahLst/>
              <a:cxnLst/>
              <a:rect l="l" t="t" r="r" b="b"/>
              <a:pathLst>
                <a:path w="329" h="1050" extrusionOk="0">
                  <a:moveTo>
                    <a:pt x="329" y="0"/>
                  </a:moveTo>
                  <a:lnTo>
                    <a:pt x="0" y="531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6"/>
            <p:cNvSpPr/>
            <p:nvPr/>
          </p:nvSpPr>
          <p:spPr>
            <a:xfrm>
              <a:off x="3619250" y="426350"/>
              <a:ext cx="1850" cy="71625"/>
            </a:xfrm>
            <a:custGeom>
              <a:avLst/>
              <a:gdLst/>
              <a:ahLst/>
              <a:cxnLst/>
              <a:rect l="l" t="t" r="r" b="b"/>
              <a:pathLst>
                <a:path w="74" h="2865" extrusionOk="0">
                  <a:moveTo>
                    <a:pt x="32" y="1"/>
                  </a:moveTo>
                  <a:cubicBezTo>
                    <a:pt x="10" y="1"/>
                    <a:pt x="0" y="12"/>
                    <a:pt x="0" y="43"/>
                  </a:cubicBezTo>
                  <a:lnTo>
                    <a:pt x="0" y="2833"/>
                  </a:lnTo>
                  <a:cubicBezTo>
                    <a:pt x="0" y="2854"/>
                    <a:pt x="10" y="2864"/>
                    <a:pt x="32" y="2864"/>
                  </a:cubicBezTo>
                  <a:cubicBezTo>
                    <a:pt x="64" y="2864"/>
                    <a:pt x="74" y="2854"/>
                    <a:pt x="74" y="2833"/>
                  </a:cubicBezTo>
                  <a:lnTo>
                    <a:pt x="74" y="43"/>
                  </a:lnTo>
                  <a:cubicBezTo>
                    <a:pt x="74" y="12"/>
                    <a:pt x="64" y="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6"/>
            <p:cNvSpPr/>
            <p:nvPr/>
          </p:nvSpPr>
          <p:spPr>
            <a:xfrm>
              <a:off x="3607050" y="421050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520" y="1"/>
                  </a:moveTo>
                  <a:lnTo>
                    <a:pt x="0" y="330"/>
                  </a:lnTo>
                  <a:lnTo>
                    <a:pt x="1050" y="33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6"/>
            <p:cNvSpPr/>
            <p:nvPr/>
          </p:nvSpPr>
          <p:spPr>
            <a:xfrm>
              <a:off x="3607050" y="495025"/>
              <a:ext cx="26250" cy="8525"/>
            </a:xfrm>
            <a:custGeom>
              <a:avLst/>
              <a:gdLst/>
              <a:ahLst/>
              <a:cxnLst/>
              <a:rect l="l" t="t" r="r" b="b"/>
              <a:pathLst>
                <a:path w="1050" h="341" extrusionOk="0">
                  <a:moveTo>
                    <a:pt x="0" y="1"/>
                  </a:moveTo>
                  <a:lnTo>
                    <a:pt x="520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6"/>
            <p:cNvSpPr/>
            <p:nvPr/>
          </p:nvSpPr>
          <p:spPr>
            <a:xfrm>
              <a:off x="3357550" y="400125"/>
              <a:ext cx="200450" cy="2150"/>
            </a:xfrm>
            <a:custGeom>
              <a:avLst/>
              <a:gdLst/>
              <a:ahLst/>
              <a:cxnLst/>
              <a:rect l="l" t="t" r="r" b="b"/>
              <a:pathLst>
                <a:path w="8018" h="86" extrusionOk="0">
                  <a:moveTo>
                    <a:pt x="33" y="0"/>
                  </a:moveTo>
                  <a:cubicBezTo>
                    <a:pt x="11" y="0"/>
                    <a:pt x="0" y="21"/>
                    <a:pt x="0" y="43"/>
                  </a:cubicBezTo>
                  <a:cubicBezTo>
                    <a:pt x="0" y="64"/>
                    <a:pt x="11" y="85"/>
                    <a:pt x="33" y="85"/>
                  </a:cubicBezTo>
                  <a:lnTo>
                    <a:pt x="7975" y="85"/>
                  </a:lnTo>
                  <a:cubicBezTo>
                    <a:pt x="7997" y="85"/>
                    <a:pt x="8018" y="64"/>
                    <a:pt x="8018" y="43"/>
                  </a:cubicBezTo>
                  <a:cubicBezTo>
                    <a:pt x="8018" y="21"/>
                    <a:pt x="7997" y="0"/>
                    <a:pt x="7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6"/>
            <p:cNvSpPr/>
            <p:nvPr/>
          </p:nvSpPr>
          <p:spPr>
            <a:xfrm>
              <a:off x="3554800" y="387925"/>
              <a:ext cx="8500" cy="26250"/>
            </a:xfrm>
            <a:custGeom>
              <a:avLst/>
              <a:gdLst/>
              <a:ahLst/>
              <a:cxnLst/>
              <a:rect l="l" t="t" r="r" b="b"/>
              <a:pathLst>
                <a:path w="340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340" y="5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6"/>
            <p:cNvSpPr/>
            <p:nvPr/>
          </p:nvSpPr>
          <p:spPr>
            <a:xfrm>
              <a:off x="3352250" y="387925"/>
              <a:ext cx="8250" cy="26250"/>
            </a:xfrm>
            <a:custGeom>
              <a:avLst/>
              <a:gdLst/>
              <a:ahLst/>
              <a:cxnLst/>
              <a:rect l="l" t="t" r="r" b="b"/>
              <a:pathLst>
                <a:path w="330" h="1050" extrusionOk="0">
                  <a:moveTo>
                    <a:pt x="329" y="0"/>
                  </a:moveTo>
                  <a:lnTo>
                    <a:pt x="0" y="531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6"/>
            <p:cNvSpPr/>
            <p:nvPr/>
          </p:nvSpPr>
          <p:spPr>
            <a:xfrm>
              <a:off x="3411375" y="348400"/>
              <a:ext cx="96525" cy="1900"/>
            </a:xfrm>
            <a:custGeom>
              <a:avLst/>
              <a:gdLst/>
              <a:ahLst/>
              <a:cxnLst/>
              <a:rect l="l" t="t" r="r" b="b"/>
              <a:pathLst>
                <a:path w="3861" h="76" extrusionOk="0">
                  <a:moveTo>
                    <a:pt x="43" y="1"/>
                  </a:moveTo>
                  <a:cubicBezTo>
                    <a:pt x="22" y="1"/>
                    <a:pt x="1" y="12"/>
                    <a:pt x="1" y="3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3819" y="75"/>
                  </a:lnTo>
                  <a:cubicBezTo>
                    <a:pt x="3840" y="75"/>
                    <a:pt x="3861" y="64"/>
                    <a:pt x="3861" y="33"/>
                  </a:cubicBezTo>
                  <a:cubicBezTo>
                    <a:pt x="3861" y="12"/>
                    <a:pt x="3840" y="1"/>
                    <a:pt x="3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6"/>
            <p:cNvSpPr/>
            <p:nvPr/>
          </p:nvSpPr>
          <p:spPr>
            <a:xfrm>
              <a:off x="3504700" y="336200"/>
              <a:ext cx="8525" cy="26300"/>
            </a:xfrm>
            <a:custGeom>
              <a:avLst/>
              <a:gdLst/>
              <a:ahLst/>
              <a:cxnLst/>
              <a:rect l="l" t="t" r="r" b="b"/>
              <a:pathLst>
                <a:path w="341" h="1052" extrusionOk="0">
                  <a:moveTo>
                    <a:pt x="1" y="1"/>
                  </a:moveTo>
                  <a:lnTo>
                    <a:pt x="1" y="1051"/>
                  </a:lnTo>
                  <a:lnTo>
                    <a:pt x="11" y="1051"/>
                  </a:lnTo>
                  <a:lnTo>
                    <a:pt x="340" y="521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6"/>
            <p:cNvSpPr/>
            <p:nvPr/>
          </p:nvSpPr>
          <p:spPr>
            <a:xfrm>
              <a:off x="3406075" y="336200"/>
              <a:ext cx="8500" cy="26300"/>
            </a:xfrm>
            <a:custGeom>
              <a:avLst/>
              <a:gdLst/>
              <a:ahLst/>
              <a:cxnLst/>
              <a:rect l="l" t="t" r="r" b="b"/>
              <a:pathLst>
                <a:path w="340" h="1052" extrusionOk="0">
                  <a:moveTo>
                    <a:pt x="340" y="1"/>
                  </a:moveTo>
                  <a:lnTo>
                    <a:pt x="1" y="521"/>
                  </a:lnTo>
                  <a:lnTo>
                    <a:pt x="340" y="105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6"/>
            <p:cNvSpPr/>
            <p:nvPr/>
          </p:nvSpPr>
          <p:spPr>
            <a:xfrm>
              <a:off x="3753125" y="258550"/>
              <a:ext cx="121200" cy="1850"/>
            </a:xfrm>
            <a:custGeom>
              <a:avLst/>
              <a:gdLst/>
              <a:ahLst/>
              <a:cxnLst/>
              <a:rect l="l" t="t" r="r" b="b"/>
              <a:pathLst>
                <a:path w="4848" h="74" extrusionOk="0">
                  <a:moveTo>
                    <a:pt x="43" y="0"/>
                  </a:moveTo>
                  <a:cubicBezTo>
                    <a:pt x="22" y="0"/>
                    <a:pt x="0" y="21"/>
                    <a:pt x="0" y="42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4805" y="74"/>
                  </a:lnTo>
                  <a:cubicBezTo>
                    <a:pt x="4826" y="74"/>
                    <a:pt x="4847" y="64"/>
                    <a:pt x="4847" y="42"/>
                  </a:cubicBezTo>
                  <a:cubicBezTo>
                    <a:pt x="4847" y="21"/>
                    <a:pt x="4826" y="0"/>
                    <a:pt x="48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6"/>
            <p:cNvSpPr/>
            <p:nvPr/>
          </p:nvSpPr>
          <p:spPr>
            <a:xfrm>
              <a:off x="3871125" y="246350"/>
              <a:ext cx="8500" cy="26250"/>
            </a:xfrm>
            <a:custGeom>
              <a:avLst/>
              <a:gdLst/>
              <a:ahLst/>
              <a:cxnLst/>
              <a:rect l="l" t="t" r="r" b="b"/>
              <a:pathLst>
                <a:path w="340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0" y="1050"/>
                  </a:lnTo>
                  <a:lnTo>
                    <a:pt x="339" y="53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6"/>
            <p:cNvSpPr/>
            <p:nvPr/>
          </p:nvSpPr>
          <p:spPr>
            <a:xfrm>
              <a:off x="3747825" y="246350"/>
              <a:ext cx="8250" cy="26250"/>
            </a:xfrm>
            <a:custGeom>
              <a:avLst/>
              <a:gdLst/>
              <a:ahLst/>
              <a:cxnLst/>
              <a:rect l="l" t="t" r="r" b="b"/>
              <a:pathLst>
                <a:path w="330" h="1050" extrusionOk="0">
                  <a:moveTo>
                    <a:pt x="329" y="0"/>
                  </a:moveTo>
                  <a:lnTo>
                    <a:pt x="0" y="530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6"/>
            <p:cNvSpPr/>
            <p:nvPr/>
          </p:nvSpPr>
          <p:spPr>
            <a:xfrm>
              <a:off x="3078900" y="636625"/>
              <a:ext cx="2150" cy="95450"/>
            </a:xfrm>
            <a:custGeom>
              <a:avLst/>
              <a:gdLst/>
              <a:ahLst/>
              <a:cxnLst/>
              <a:rect l="l" t="t" r="r" b="b"/>
              <a:pathLst>
                <a:path w="86" h="3818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3776"/>
                  </a:lnTo>
                  <a:cubicBezTo>
                    <a:pt x="1" y="3797"/>
                    <a:pt x="22" y="3818"/>
                    <a:pt x="43" y="3818"/>
                  </a:cubicBezTo>
                  <a:cubicBezTo>
                    <a:pt x="64" y="3818"/>
                    <a:pt x="86" y="3797"/>
                    <a:pt x="86" y="3776"/>
                  </a:cubicBezTo>
                  <a:lnTo>
                    <a:pt x="86" y="43"/>
                  </a:lnTo>
                  <a:cubicBezTo>
                    <a:pt x="86" y="21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6"/>
            <p:cNvSpPr/>
            <p:nvPr/>
          </p:nvSpPr>
          <p:spPr>
            <a:xfrm>
              <a:off x="3066700" y="631300"/>
              <a:ext cx="26275" cy="8525"/>
            </a:xfrm>
            <a:custGeom>
              <a:avLst/>
              <a:gdLst/>
              <a:ahLst/>
              <a:cxnLst/>
              <a:rect l="l" t="t" r="r" b="b"/>
              <a:pathLst>
                <a:path w="1051" h="341" extrusionOk="0">
                  <a:moveTo>
                    <a:pt x="531" y="1"/>
                  </a:moveTo>
                  <a:lnTo>
                    <a:pt x="1" y="329"/>
                  </a:lnTo>
                  <a:lnTo>
                    <a:pt x="1" y="340"/>
                  </a:lnTo>
                  <a:lnTo>
                    <a:pt x="1050" y="340"/>
                  </a:lnTo>
                  <a:lnTo>
                    <a:pt x="1050" y="329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6"/>
            <p:cNvSpPr/>
            <p:nvPr/>
          </p:nvSpPr>
          <p:spPr>
            <a:xfrm>
              <a:off x="3066700" y="728875"/>
              <a:ext cx="26275" cy="8525"/>
            </a:xfrm>
            <a:custGeom>
              <a:avLst/>
              <a:gdLst/>
              <a:ahLst/>
              <a:cxnLst/>
              <a:rect l="l" t="t" r="r" b="b"/>
              <a:pathLst>
                <a:path w="1051" h="341" extrusionOk="0">
                  <a:moveTo>
                    <a:pt x="1" y="1"/>
                  </a:moveTo>
                  <a:lnTo>
                    <a:pt x="531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6"/>
            <p:cNvSpPr/>
            <p:nvPr/>
          </p:nvSpPr>
          <p:spPr>
            <a:xfrm>
              <a:off x="3078900" y="768900"/>
              <a:ext cx="2150" cy="172375"/>
            </a:xfrm>
            <a:custGeom>
              <a:avLst/>
              <a:gdLst/>
              <a:ahLst/>
              <a:cxnLst/>
              <a:rect l="l" t="t" r="r" b="b"/>
              <a:pathLst>
                <a:path w="86" h="6895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6863"/>
                  </a:lnTo>
                  <a:cubicBezTo>
                    <a:pt x="1" y="6884"/>
                    <a:pt x="22" y="6894"/>
                    <a:pt x="43" y="6894"/>
                  </a:cubicBezTo>
                  <a:cubicBezTo>
                    <a:pt x="64" y="6894"/>
                    <a:pt x="86" y="6884"/>
                    <a:pt x="86" y="6863"/>
                  </a:cubicBezTo>
                  <a:lnTo>
                    <a:pt x="86" y="43"/>
                  </a:lnTo>
                  <a:cubicBezTo>
                    <a:pt x="86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6"/>
            <p:cNvSpPr/>
            <p:nvPr/>
          </p:nvSpPr>
          <p:spPr>
            <a:xfrm>
              <a:off x="3066700" y="763600"/>
              <a:ext cx="26275" cy="8500"/>
            </a:xfrm>
            <a:custGeom>
              <a:avLst/>
              <a:gdLst/>
              <a:ahLst/>
              <a:cxnLst/>
              <a:rect l="l" t="t" r="r" b="b"/>
              <a:pathLst>
                <a:path w="1051" h="340" extrusionOk="0">
                  <a:moveTo>
                    <a:pt x="531" y="1"/>
                  </a:moveTo>
                  <a:lnTo>
                    <a:pt x="1" y="330"/>
                  </a:lnTo>
                  <a:lnTo>
                    <a:pt x="1" y="340"/>
                  </a:lnTo>
                  <a:lnTo>
                    <a:pt x="1050" y="340"/>
                  </a:lnTo>
                  <a:lnTo>
                    <a:pt x="1050" y="330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6"/>
            <p:cNvSpPr/>
            <p:nvPr/>
          </p:nvSpPr>
          <p:spPr>
            <a:xfrm>
              <a:off x="3066700" y="938325"/>
              <a:ext cx="26275" cy="8525"/>
            </a:xfrm>
            <a:custGeom>
              <a:avLst/>
              <a:gdLst/>
              <a:ahLst/>
              <a:cxnLst/>
              <a:rect l="l" t="t" r="r" b="b"/>
              <a:pathLst>
                <a:path w="1051" h="341" extrusionOk="0">
                  <a:moveTo>
                    <a:pt x="1" y="1"/>
                  </a:moveTo>
                  <a:lnTo>
                    <a:pt x="531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6"/>
            <p:cNvSpPr/>
            <p:nvPr/>
          </p:nvSpPr>
          <p:spPr>
            <a:xfrm>
              <a:off x="3024550" y="887950"/>
              <a:ext cx="2150" cy="53325"/>
            </a:xfrm>
            <a:custGeom>
              <a:avLst/>
              <a:gdLst/>
              <a:ahLst/>
              <a:cxnLst/>
              <a:rect l="l" t="t" r="r" b="b"/>
              <a:pathLst>
                <a:path w="86" h="2133" extrusionOk="0">
                  <a:moveTo>
                    <a:pt x="43" y="1"/>
                  </a:moveTo>
                  <a:cubicBezTo>
                    <a:pt x="21" y="1"/>
                    <a:pt x="0" y="11"/>
                    <a:pt x="0" y="43"/>
                  </a:cubicBezTo>
                  <a:lnTo>
                    <a:pt x="0" y="2101"/>
                  </a:lnTo>
                  <a:cubicBezTo>
                    <a:pt x="0" y="2122"/>
                    <a:pt x="21" y="2132"/>
                    <a:pt x="43" y="2132"/>
                  </a:cubicBezTo>
                  <a:cubicBezTo>
                    <a:pt x="64" y="2132"/>
                    <a:pt x="85" y="2122"/>
                    <a:pt x="85" y="2101"/>
                  </a:cubicBezTo>
                  <a:lnTo>
                    <a:pt x="85" y="43"/>
                  </a:lnTo>
                  <a:cubicBezTo>
                    <a:pt x="85" y="11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6"/>
            <p:cNvSpPr/>
            <p:nvPr/>
          </p:nvSpPr>
          <p:spPr>
            <a:xfrm>
              <a:off x="3012625" y="882650"/>
              <a:ext cx="26250" cy="8250"/>
            </a:xfrm>
            <a:custGeom>
              <a:avLst/>
              <a:gdLst/>
              <a:ahLst/>
              <a:cxnLst/>
              <a:rect l="l" t="t" r="r" b="b"/>
              <a:pathLst>
                <a:path w="1050" h="330" extrusionOk="0">
                  <a:moveTo>
                    <a:pt x="520" y="1"/>
                  </a:moveTo>
                  <a:lnTo>
                    <a:pt x="0" y="329"/>
                  </a:lnTo>
                  <a:lnTo>
                    <a:pt x="1050" y="32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6"/>
            <p:cNvSpPr/>
            <p:nvPr/>
          </p:nvSpPr>
          <p:spPr>
            <a:xfrm>
              <a:off x="3012625" y="938325"/>
              <a:ext cx="26250" cy="8525"/>
            </a:xfrm>
            <a:custGeom>
              <a:avLst/>
              <a:gdLst/>
              <a:ahLst/>
              <a:cxnLst/>
              <a:rect l="l" t="t" r="r" b="b"/>
              <a:pathLst>
                <a:path w="1050" h="341" extrusionOk="0">
                  <a:moveTo>
                    <a:pt x="0" y="1"/>
                  </a:moveTo>
                  <a:lnTo>
                    <a:pt x="520" y="340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6"/>
            <p:cNvSpPr/>
            <p:nvPr/>
          </p:nvSpPr>
          <p:spPr>
            <a:xfrm>
              <a:off x="3078900" y="964850"/>
              <a:ext cx="2150" cy="95725"/>
            </a:xfrm>
            <a:custGeom>
              <a:avLst/>
              <a:gdLst/>
              <a:ahLst/>
              <a:cxnLst/>
              <a:rect l="l" t="t" r="r" b="b"/>
              <a:pathLst>
                <a:path w="86" h="3829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3786"/>
                  </a:lnTo>
                  <a:cubicBezTo>
                    <a:pt x="1" y="3807"/>
                    <a:pt x="22" y="3828"/>
                    <a:pt x="43" y="3828"/>
                  </a:cubicBezTo>
                  <a:cubicBezTo>
                    <a:pt x="64" y="3828"/>
                    <a:pt x="86" y="3807"/>
                    <a:pt x="86" y="3786"/>
                  </a:cubicBezTo>
                  <a:lnTo>
                    <a:pt x="86" y="43"/>
                  </a:lnTo>
                  <a:cubicBezTo>
                    <a:pt x="86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6"/>
            <p:cNvSpPr/>
            <p:nvPr/>
          </p:nvSpPr>
          <p:spPr>
            <a:xfrm>
              <a:off x="3066700" y="959550"/>
              <a:ext cx="26275" cy="8500"/>
            </a:xfrm>
            <a:custGeom>
              <a:avLst/>
              <a:gdLst/>
              <a:ahLst/>
              <a:cxnLst/>
              <a:rect l="l" t="t" r="r" b="b"/>
              <a:pathLst>
                <a:path w="1051" h="340" extrusionOk="0">
                  <a:moveTo>
                    <a:pt x="531" y="0"/>
                  </a:moveTo>
                  <a:lnTo>
                    <a:pt x="1" y="329"/>
                  </a:lnTo>
                  <a:lnTo>
                    <a:pt x="1" y="340"/>
                  </a:lnTo>
                  <a:lnTo>
                    <a:pt x="1050" y="340"/>
                  </a:lnTo>
                  <a:lnTo>
                    <a:pt x="1050" y="329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6"/>
            <p:cNvSpPr/>
            <p:nvPr/>
          </p:nvSpPr>
          <p:spPr>
            <a:xfrm>
              <a:off x="3066700" y="1057650"/>
              <a:ext cx="26275" cy="8225"/>
            </a:xfrm>
            <a:custGeom>
              <a:avLst/>
              <a:gdLst/>
              <a:ahLst/>
              <a:cxnLst/>
              <a:rect l="l" t="t" r="r" b="b"/>
              <a:pathLst>
                <a:path w="1051" h="329" extrusionOk="0">
                  <a:moveTo>
                    <a:pt x="1" y="0"/>
                  </a:moveTo>
                  <a:lnTo>
                    <a:pt x="531" y="329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6"/>
            <p:cNvSpPr/>
            <p:nvPr/>
          </p:nvSpPr>
          <p:spPr>
            <a:xfrm>
              <a:off x="4035750" y="408600"/>
              <a:ext cx="1900" cy="228575"/>
            </a:xfrm>
            <a:custGeom>
              <a:avLst/>
              <a:gdLst/>
              <a:ahLst/>
              <a:cxnLst/>
              <a:rect l="l" t="t" r="r" b="b"/>
              <a:pathLst>
                <a:path w="76" h="9143" extrusionOk="0">
                  <a:moveTo>
                    <a:pt x="33" y="1"/>
                  </a:moveTo>
                  <a:cubicBezTo>
                    <a:pt x="12" y="1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12" y="170"/>
                    <a:pt x="33" y="170"/>
                  </a:cubicBezTo>
                  <a:cubicBezTo>
                    <a:pt x="64" y="170"/>
                    <a:pt x="75" y="149"/>
                    <a:pt x="75" y="128"/>
                  </a:cubicBezTo>
                  <a:lnTo>
                    <a:pt x="75" y="43"/>
                  </a:lnTo>
                  <a:cubicBezTo>
                    <a:pt x="75" y="22"/>
                    <a:pt x="64" y="1"/>
                    <a:pt x="33" y="1"/>
                  </a:cubicBezTo>
                  <a:close/>
                  <a:moveTo>
                    <a:pt x="33" y="414"/>
                  </a:moveTo>
                  <a:cubicBezTo>
                    <a:pt x="12" y="414"/>
                    <a:pt x="0" y="425"/>
                    <a:pt x="0" y="456"/>
                  </a:cubicBezTo>
                  <a:lnTo>
                    <a:pt x="0" y="531"/>
                  </a:lnTo>
                  <a:cubicBezTo>
                    <a:pt x="0" y="552"/>
                    <a:pt x="12" y="573"/>
                    <a:pt x="33" y="573"/>
                  </a:cubicBezTo>
                  <a:cubicBezTo>
                    <a:pt x="64" y="573"/>
                    <a:pt x="75" y="552"/>
                    <a:pt x="75" y="531"/>
                  </a:cubicBezTo>
                  <a:lnTo>
                    <a:pt x="75" y="456"/>
                  </a:lnTo>
                  <a:cubicBezTo>
                    <a:pt x="75" y="425"/>
                    <a:pt x="64" y="414"/>
                    <a:pt x="33" y="414"/>
                  </a:cubicBezTo>
                  <a:close/>
                  <a:moveTo>
                    <a:pt x="33" y="817"/>
                  </a:moveTo>
                  <a:cubicBezTo>
                    <a:pt x="12" y="817"/>
                    <a:pt x="0" y="838"/>
                    <a:pt x="0" y="859"/>
                  </a:cubicBezTo>
                  <a:lnTo>
                    <a:pt x="0" y="944"/>
                  </a:lnTo>
                  <a:cubicBezTo>
                    <a:pt x="0" y="965"/>
                    <a:pt x="12" y="986"/>
                    <a:pt x="33" y="986"/>
                  </a:cubicBezTo>
                  <a:cubicBezTo>
                    <a:pt x="64" y="986"/>
                    <a:pt x="75" y="965"/>
                    <a:pt x="75" y="944"/>
                  </a:cubicBezTo>
                  <a:lnTo>
                    <a:pt x="75" y="859"/>
                  </a:lnTo>
                  <a:cubicBezTo>
                    <a:pt x="75" y="838"/>
                    <a:pt x="64" y="817"/>
                    <a:pt x="33" y="817"/>
                  </a:cubicBezTo>
                  <a:close/>
                  <a:moveTo>
                    <a:pt x="33" y="1231"/>
                  </a:moveTo>
                  <a:cubicBezTo>
                    <a:pt x="12" y="1231"/>
                    <a:pt x="0" y="1241"/>
                    <a:pt x="0" y="1273"/>
                  </a:cubicBezTo>
                  <a:lnTo>
                    <a:pt x="0" y="1347"/>
                  </a:lnTo>
                  <a:cubicBezTo>
                    <a:pt x="0" y="1368"/>
                    <a:pt x="12" y="1389"/>
                    <a:pt x="33" y="1389"/>
                  </a:cubicBezTo>
                  <a:cubicBezTo>
                    <a:pt x="64" y="1389"/>
                    <a:pt x="75" y="1368"/>
                    <a:pt x="75" y="1347"/>
                  </a:cubicBezTo>
                  <a:lnTo>
                    <a:pt x="75" y="1273"/>
                  </a:lnTo>
                  <a:cubicBezTo>
                    <a:pt x="75" y="1241"/>
                    <a:pt x="64" y="1231"/>
                    <a:pt x="33" y="1231"/>
                  </a:cubicBezTo>
                  <a:close/>
                  <a:moveTo>
                    <a:pt x="33" y="1634"/>
                  </a:moveTo>
                  <a:cubicBezTo>
                    <a:pt x="12" y="1634"/>
                    <a:pt x="0" y="1655"/>
                    <a:pt x="0" y="1676"/>
                  </a:cubicBezTo>
                  <a:lnTo>
                    <a:pt x="0" y="1761"/>
                  </a:lnTo>
                  <a:cubicBezTo>
                    <a:pt x="0" y="1782"/>
                    <a:pt x="12" y="1803"/>
                    <a:pt x="33" y="1803"/>
                  </a:cubicBezTo>
                  <a:cubicBezTo>
                    <a:pt x="64" y="1803"/>
                    <a:pt x="75" y="1782"/>
                    <a:pt x="75" y="1761"/>
                  </a:cubicBezTo>
                  <a:lnTo>
                    <a:pt x="75" y="1676"/>
                  </a:lnTo>
                  <a:cubicBezTo>
                    <a:pt x="75" y="1655"/>
                    <a:pt x="64" y="1634"/>
                    <a:pt x="33" y="1634"/>
                  </a:cubicBezTo>
                  <a:close/>
                  <a:moveTo>
                    <a:pt x="33" y="2047"/>
                  </a:moveTo>
                  <a:cubicBezTo>
                    <a:pt x="12" y="2047"/>
                    <a:pt x="0" y="2058"/>
                    <a:pt x="0" y="2079"/>
                  </a:cubicBezTo>
                  <a:lnTo>
                    <a:pt x="0" y="2164"/>
                  </a:lnTo>
                  <a:cubicBezTo>
                    <a:pt x="0" y="2185"/>
                    <a:pt x="12" y="2206"/>
                    <a:pt x="33" y="2206"/>
                  </a:cubicBezTo>
                  <a:cubicBezTo>
                    <a:pt x="64" y="2206"/>
                    <a:pt x="75" y="2185"/>
                    <a:pt x="75" y="2164"/>
                  </a:cubicBezTo>
                  <a:lnTo>
                    <a:pt x="75" y="2079"/>
                  </a:lnTo>
                  <a:cubicBezTo>
                    <a:pt x="75" y="2058"/>
                    <a:pt x="64" y="2047"/>
                    <a:pt x="33" y="2047"/>
                  </a:cubicBezTo>
                  <a:close/>
                  <a:moveTo>
                    <a:pt x="33" y="2450"/>
                  </a:moveTo>
                  <a:cubicBezTo>
                    <a:pt x="12" y="2450"/>
                    <a:pt x="0" y="2471"/>
                    <a:pt x="0" y="2492"/>
                  </a:cubicBezTo>
                  <a:lnTo>
                    <a:pt x="0" y="2577"/>
                  </a:lnTo>
                  <a:cubicBezTo>
                    <a:pt x="0" y="2598"/>
                    <a:pt x="12" y="2609"/>
                    <a:pt x="33" y="2609"/>
                  </a:cubicBezTo>
                  <a:cubicBezTo>
                    <a:pt x="64" y="2609"/>
                    <a:pt x="75" y="2598"/>
                    <a:pt x="75" y="2577"/>
                  </a:cubicBezTo>
                  <a:lnTo>
                    <a:pt x="75" y="2492"/>
                  </a:lnTo>
                  <a:cubicBezTo>
                    <a:pt x="75" y="2471"/>
                    <a:pt x="64" y="2450"/>
                    <a:pt x="33" y="2450"/>
                  </a:cubicBezTo>
                  <a:close/>
                  <a:moveTo>
                    <a:pt x="33" y="2864"/>
                  </a:moveTo>
                  <a:cubicBezTo>
                    <a:pt x="12" y="2864"/>
                    <a:pt x="0" y="2874"/>
                    <a:pt x="0" y="2895"/>
                  </a:cubicBezTo>
                  <a:lnTo>
                    <a:pt x="0" y="2980"/>
                  </a:lnTo>
                  <a:cubicBezTo>
                    <a:pt x="0" y="3001"/>
                    <a:pt x="12" y="3023"/>
                    <a:pt x="33" y="3023"/>
                  </a:cubicBezTo>
                  <a:cubicBezTo>
                    <a:pt x="64" y="3023"/>
                    <a:pt x="75" y="3001"/>
                    <a:pt x="75" y="2980"/>
                  </a:cubicBezTo>
                  <a:lnTo>
                    <a:pt x="75" y="2895"/>
                  </a:lnTo>
                  <a:cubicBezTo>
                    <a:pt x="75" y="2874"/>
                    <a:pt x="64" y="2864"/>
                    <a:pt x="33" y="2864"/>
                  </a:cubicBezTo>
                  <a:close/>
                  <a:moveTo>
                    <a:pt x="33" y="3267"/>
                  </a:moveTo>
                  <a:cubicBezTo>
                    <a:pt x="12" y="3267"/>
                    <a:pt x="0" y="3288"/>
                    <a:pt x="0" y="3309"/>
                  </a:cubicBezTo>
                  <a:lnTo>
                    <a:pt x="0" y="3394"/>
                  </a:lnTo>
                  <a:cubicBezTo>
                    <a:pt x="0" y="3415"/>
                    <a:pt x="12" y="3426"/>
                    <a:pt x="33" y="3426"/>
                  </a:cubicBezTo>
                  <a:cubicBezTo>
                    <a:pt x="64" y="3426"/>
                    <a:pt x="75" y="3415"/>
                    <a:pt x="75" y="3394"/>
                  </a:cubicBezTo>
                  <a:lnTo>
                    <a:pt x="75" y="3309"/>
                  </a:lnTo>
                  <a:cubicBezTo>
                    <a:pt x="75" y="3288"/>
                    <a:pt x="64" y="3267"/>
                    <a:pt x="33" y="3267"/>
                  </a:cubicBezTo>
                  <a:close/>
                  <a:moveTo>
                    <a:pt x="33" y="3670"/>
                  </a:moveTo>
                  <a:cubicBezTo>
                    <a:pt x="12" y="3670"/>
                    <a:pt x="0" y="3691"/>
                    <a:pt x="0" y="3712"/>
                  </a:cubicBezTo>
                  <a:lnTo>
                    <a:pt x="0" y="3797"/>
                  </a:lnTo>
                  <a:cubicBezTo>
                    <a:pt x="0" y="3818"/>
                    <a:pt x="12" y="3840"/>
                    <a:pt x="33" y="3840"/>
                  </a:cubicBezTo>
                  <a:cubicBezTo>
                    <a:pt x="64" y="3840"/>
                    <a:pt x="75" y="3818"/>
                    <a:pt x="75" y="3797"/>
                  </a:cubicBezTo>
                  <a:lnTo>
                    <a:pt x="75" y="3712"/>
                  </a:lnTo>
                  <a:cubicBezTo>
                    <a:pt x="75" y="3691"/>
                    <a:pt x="64" y="3670"/>
                    <a:pt x="33" y="3670"/>
                  </a:cubicBezTo>
                  <a:close/>
                  <a:moveTo>
                    <a:pt x="33" y="4083"/>
                  </a:moveTo>
                  <a:cubicBezTo>
                    <a:pt x="12" y="4083"/>
                    <a:pt x="0" y="4104"/>
                    <a:pt x="0" y="4126"/>
                  </a:cubicBezTo>
                  <a:lnTo>
                    <a:pt x="0" y="4200"/>
                  </a:lnTo>
                  <a:cubicBezTo>
                    <a:pt x="0" y="4232"/>
                    <a:pt x="12" y="4243"/>
                    <a:pt x="33" y="4243"/>
                  </a:cubicBezTo>
                  <a:cubicBezTo>
                    <a:pt x="64" y="4243"/>
                    <a:pt x="75" y="4232"/>
                    <a:pt x="75" y="4200"/>
                  </a:cubicBezTo>
                  <a:lnTo>
                    <a:pt x="75" y="4126"/>
                  </a:lnTo>
                  <a:cubicBezTo>
                    <a:pt x="75" y="4104"/>
                    <a:pt x="64" y="4083"/>
                    <a:pt x="33" y="4083"/>
                  </a:cubicBezTo>
                  <a:close/>
                  <a:moveTo>
                    <a:pt x="33" y="4486"/>
                  </a:moveTo>
                  <a:cubicBezTo>
                    <a:pt x="12" y="4486"/>
                    <a:pt x="0" y="4507"/>
                    <a:pt x="0" y="4529"/>
                  </a:cubicBezTo>
                  <a:lnTo>
                    <a:pt x="0" y="4613"/>
                  </a:lnTo>
                  <a:cubicBezTo>
                    <a:pt x="0" y="4635"/>
                    <a:pt x="12" y="4656"/>
                    <a:pt x="33" y="4656"/>
                  </a:cubicBezTo>
                  <a:cubicBezTo>
                    <a:pt x="64" y="4656"/>
                    <a:pt x="75" y="4635"/>
                    <a:pt x="75" y="4613"/>
                  </a:cubicBezTo>
                  <a:lnTo>
                    <a:pt x="75" y="4529"/>
                  </a:lnTo>
                  <a:cubicBezTo>
                    <a:pt x="75" y="4507"/>
                    <a:pt x="64" y="4486"/>
                    <a:pt x="33" y="4486"/>
                  </a:cubicBezTo>
                  <a:close/>
                  <a:moveTo>
                    <a:pt x="33" y="4900"/>
                  </a:moveTo>
                  <a:cubicBezTo>
                    <a:pt x="12" y="4900"/>
                    <a:pt x="0" y="4921"/>
                    <a:pt x="0" y="4943"/>
                  </a:cubicBezTo>
                  <a:lnTo>
                    <a:pt x="0" y="5016"/>
                  </a:lnTo>
                  <a:cubicBezTo>
                    <a:pt x="0" y="5038"/>
                    <a:pt x="12" y="5059"/>
                    <a:pt x="33" y="5059"/>
                  </a:cubicBezTo>
                  <a:cubicBezTo>
                    <a:pt x="64" y="5059"/>
                    <a:pt x="75" y="5038"/>
                    <a:pt x="75" y="5016"/>
                  </a:cubicBezTo>
                  <a:lnTo>
                    <a:pt x="75" y="4943"/>
                  </a:lnTo>
                  <a:cubicBezTo>
                    <a:pt x="75" y="4921"/>
                    <a:pt x="64" y="4900"/>
                    <a:pt x="33" y="4900"/>
                  </a:cubicBezTo>
                  <a:close/>
                  <a:moveTo>
                    <a:pt x="33" y="5303"/>
                  </a:moveTo>
                  <a:cubicBezTo>
                    <a:pt x="12" y="5303"/>
                    <a:pt x="0" y="5324"/>
                    <a:pt x="0" y="5346"/>
                  </a:cubicBezTo>
                  <a:lnTo>
                    <a:pt x="0" y="5430"/>
                  </a:lnTo>
                  <a:cubicBezTo>
                    <a:pt x="0" y="5452"/>
                    <a:pt x="12" y="5473"/>
                    <a:pt x="33" y="5473"/>
                  </a:cubicBezTo>
                  <a:cubicBezTo>
                    <a:pt x="64" y="5473"/>
                    <a:pt x="75" y="5452"/>
                    <a:pt x="75" y="5430"/>
                  </a:cubicBezTo>
                  <a:lnTo>
                    <a:pt x="75" y="5346"/>
                  </a:lnTo>
                  <a:cubicBezTo>
                    <a:pt x="75" y="5324"/>
                    <a:pt x="64" y="5303"/>
                    <a:pt x="33" y="5303"/>
                  </a:cubicBezTo>
                  <a:close/>
                  <a:moveTo>
                    <a:pt x="33" y="5716"/>
                  </a:moveTo>
                  <a:cubicBezTo>
                    <a:pt x="12" y="5716"/>
                    <a:pt x="0" y="5727"/>
                    <a:pt x="0" y="5759"/>
                  </a:cubicBezTo>
                  <a:lnTo>
                    <a:pt x="0" y="5833"/>
                  </a:lnTo>
                  <a:cubicBezTo>
                    <a:pt x="0" y="5855"/>
                    <a:pt x="12" y="5876"/>
                    <a:pt x="33" y="5876"/>
                  </a:cubicBezTo>
                  <a:cubicBezTo>
                    <a:pt x="64" y="5876"/>
                    <a:pt x="75" y="5855"/>
                    <a:pt x="75" y="5833"/>
                  </a:cubicBezTo>
                  <a:lnTo>
                    <a:pt x="75" y="5759"/>
                  </a:lnTo>
                  <a:cubicBezTo>
                    <a:pt x="75" y="5727"/>
                    <a:pt x="64" y="5716"/>
                    <a:pt x="33" y="5716"/>
                  </a:cubicBezTo>
                  <a:close/>
                  <a:moveTo>
                    <a:pt x="33" y="6119"/>
                  </a:moveTo>
                  <a:cubicBezTo>
                    <a:pt x="12" y="6119"/>
                    <a:pt x="0" y="6141"/>
                    <a:pt x="0" y="6162"/>
                  </a:cubicBezTo>
                  <a:lnTo>
                    <a:pt x="0" y="6247"/>
                  </a:lnTo>
                  <a:cubicBezTo>
                    <a:pt x="0" y="6268"/>
                    <a:pt x="12" y="6289"/>
                    <a:pt x="33" y="6289"/>
                  </a:cubicBezTo>
                  <a:cubicBezTo>
                    <a:pt x="64" y="6289"/>
                    <a:pt x="75" y="6268"/>
                    <a:pt x="75" y="6247"/>
                  </a:cubicBezTo>
                  <a:lnTo>
                    <a:pt x="75" y="6162"/>
                  </a:lnTo>
                  <a:cubicBezTo>
                    <a:pt x="75" y="6141"/>
                    <a:pt x="64" y="6119"/>
                    <a:pt x="33" y="6119"/>
                  </a:cubicBezTo>
                  <a:close/>
                  <a:moveTo>
                    <a:pt x="33" y="6533"/>
                  </a:moveTo>
                  <a:cubicBezTo>
                    <a:pt x="12" y="6533"/>
                    <a:pt x="0" y="6544"/>
                    <a:pt x="0" y="6576"/>
                  </a:cubicBezTo>
                  <a:lnTo>
                    <a:pt x="0" y="6650"/>
                  </a:lnTo>
                  <a:cubicBezTo>
                    <a:pt x="0" y="6671"/>
                    <a:pt x="12" y="6692"/>
                    <a:pt x="33" y="6692"/>
                  </a:cubicBezTo>
                  <a:cubicBezTo>
                    <a:pt x="64" y="6692"/>
                    <a:pt x="75" y="6671"/>
                    <a:pt x="75" y="6650"/>
                  </a:cubicBezTo>
                  <a:lnTo>
                    <a:pt x="75" y="6576"/>
                  </a:lnTo>
                  <a:cubicBezTo>
                    <a:pt x="75" y="6544"/>
                    <a:pt x="64" y="6533"/>
                    <a:pt x="33" y="6533"/>
                  </a:cubicBezTo>
                  <a:close/>
                  <a:moveTo>
                    <a:pt x="33" y="6936"/>
                  </a:moveTo>
                  <a:cubicBezTo>
                    <a:pt x="12" y="6936"/>
                    <a:pt x="0" y="6958"/>
                    <a:pt x="0" y="6979"/>
                  </a:cubicBezTo>
                  <a:lnTo>
                    <a:pt x="0" y="7064"/>
                  </a:lnTo>
                  <a:cubicBezTo>
                    <a:pt x="0" y="7085"/>
                    <a:pt x="12" y="7106"/>
                    <a:pt x="33" y="7106"/>
                  </a:cubicBezTo>
                  <a:cubicBezTo>
                    <a:pt x="64" y="7106"/>
                    <a:pt x="75" y="7085"/>
                    <a:pt x="75" y="7064"/>
                  </a:cubicBezTo>
                  <a:lnTo>
                    <a:pt x="75" y="6979"/>
                  </a:lnTo>
                  <a:cubicBezTo>
                    <a:pt x="75" y="6958"/>
                    <a:pt x="64" y="6936"/>
                    <a:pt x="33" y="6936"/>
                  </a:cubicBezTo>
                  <a:close/>
                  <a:moveTo>
                    <a:pt x="33" y="7350"/>
                  </a:moveTo>
                  <a:cubicBezTo>
                    <a:pt x="12" y="7350"/>
                    <a:pt x="0" y="7361"/>
                    <a:pt x="0" y="7382"/>
                  </a:cubicBezTo>
                  <a:lnTo>
                    <a:pt x="0" y="7467"/>
                  </a:lnTo>
                  <a:cubicBezTo>
                    <a:pt x="0" y="7488"/>
                    <a:pt x="12" y="7509"/>
                    <a:pt x="33" y="7509"/>
                  </a:cubicBezTo>
                  <a:cubicBezTo>
                    <a:pt x="64" y="7509"/>
                    <a:pt x="75" y="7488"/>
                    <a:pt x="75" y="7467"/>
                  </a:cubicBezTo>
                  <a:lnTo>
                    <a:pt x="75" y="7382"/>
                  </a:lnTo>
                  <a:cubicBezTo>
                    <a:pt x="75" y="7361"/>
                    <a:pt x="64" y="7350"/>
                    <a:pt x="33" y="7350"/>
                  </a:cubicBezTo>
                  <a:close/>
                  <a:moveTo>
                    <a:pt x="33" y="7753"/>
                  </a:moveTo>
                  <a:cubicBezTo>
                    <a:pt x="12" y="7753"/>
                    <a:pt x="0" y="7774"/>
                    <a:pt x="0" y="7795"/>
                  </a:cubicBezTo>
                  <a:lnTo>
                    <a:pt x="0" y="7880"/>
                  </a:lnTo>
                  <a:cubicBezTo>
                    <a:pt x="0" y="7901"/>
                    <a:pt x="12" y="7912"/>
                    <a:pt x="33" y="7912"/>
                  </a:cubicBezTo>
                  <a:cubicBezTo>
                    <a:pt x="64" y="7912"/>
                    <a:pt x="75" y="7901"/>
                    <a:pt x="75" y="7880"/>
                  </a:cubicBezTo>
                  <a:lnTo>
                    <a:pt x="75" y="7795"/>
                  </a:lnTo>
                  <a:cubicBezTo>
                    <a:pt x="75" y="7774"/>
                    <a:pt x="64" y="7753"/>
                    <a:pt x="33" y="7753"/>
                  </a:cubicBezTo>
                  <a:close/>
                  <a:moveTo>
                    <a:pt x="33" y="8167"/>
                  </a:moveTo>
                  <a:cubicBezTo>
                    <a:pt x="12" y="8167"/>
                    <a:pt x="0" y="8177"/>
                    <a:pt x="0" y="8198"/>
                  </a:cubicBezTo>
                  <a:lnTo>
                    <a:pt x="0" y="8283"/>
                  </a:lnTo>
                  <a:cubicBezTo>
                    <a:pt x="0" y="8304"/>
                    <a:pt x="12" y="8325"/>
                    <a:pt x="33" y="8325"/>
                  </a:cubicBezTo>
                  <a:cubicBezTo>
                    <a:pt x="64" y="8325"/>
                    <a:pt x="75" y="8304"/>
                    <a:pt x="75" y="8283"/>
                  </a:cubicBezTo>
                  <a:lnTo>
                    <a:pt x="75" y="8198"/>
                  </a:lnTo>
                  <a:cubicBezTo>
                    <a:pt x="75" y="8177"/>
                    <a:pt x="64" y="8167"/>
                    <a:pt x="33" y="8167"/>
                  </a:cubicBezTo>
                  <a:close/>
                  <a:moveTo>
                    <a:pt x="33" y="8570"/>
                  </a:moveTo>
                  <a:cubicBezTo>
                    <a:pt x="12" y="8570"/>
                    <a:pt x="0" y="8591"/>
                    <a:pt x="0" y="8612"/>
                  </a:cubicBezTo>
                  <a:lnTo>
                    <a:pt x="0" y="8697"/>
                  </a:lnTo>
                  <a:cubicBezTo>
                    <a:pt x="0" y="8718"/>
                    <a:pt x="12" y="8728"/>
                    <a:pt x="33" y="8728"/>
                  </a:cubicBezTo>
                  <a:cubicBezTo>
                    <a:pt x="64" y="8728"/>
                    <a:pt x="75" y="8718"/>
                    <a:pt x="75" y="8697"/>
                  </a:cubicBezTo>
                  <a:lnTo>
                    <a:pt x="75" y="8612"/>
                  </a:lnTo>
                  <a:cubicBezTo>
                    <a:pt x="75" y="8591"/>
                    <a:pt x="64" y="8570"/>
                    <a:pt x="33" y="8570"/>
                  </a:cubicBezTo>
                  <a:close/>
                  <a:moveTo>
                    <a:pt x="33" y="8973"/>
                  </a:moveTo>
                  <a:cubicBezTo>
                    <a:pt x="12" y="8973"/>
                    <a:pt x="0" y="8994"/>
                    <a:pt x="0" y="9015"/>
                  </a:cubicBezTo>
                  <a:lnTo>
                    <a:pt x="0" y="9100"/>
                  </a:lnTo>
                  <a:cubicBezTo>
                    <a:pt x="0" y="9121"/>
                    <a:pt x="12" y="9142"/>
                    <a:pt x="33" y="9142"/>
                  </a:cubicBezTo>
                  <a:cubicBezTo>
                    <a:pt x="64" y="9142"/>
                    <a:pt x="75" y="9121"/>
                    <a:pt x="75" y="9100"/>
                  </a:cubicBezTo>
                  <a:lnTo>
                    <a:pt x="75" y="9015"/>
                  </a:lnTo>
                  <a:cubicBezTo>
                    <a:pt x="75" y="8994"/>
                    <a:pt x="64" y="8973"/>
                    <a:pt x="33" y="8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6"/>
            <p:cNvSpPr/>
            <p:nvPr/>
          </p:nvSpPr>
          <p:spPr>
            <a:xfrm>
              <a:off x="4068900" y="527250"/>
              <a:ext cx="2925" cy="2800"/>
            </a:xfrm>
            <a:custGeom>
              <a:avLst/>
              <a:gdLst/>
              <a:ahLst/>
              <a:cxnLst/>
              <a:rect l="l" t="t" r="r" b="b"/>
              <a:pathLst>
                <a:path w="117" h="112" extrusionOk="0">
                  <a:moveTo>
                    <a:pt x="48" y="0"/>
                  </a:moveTo>
                  <a:cubicBezTo>
                    <a:pt x="37" y="0"/>
                    <a:pt x="27" y="5"/>
                    <a:pt x="22" y="16"/>
                  </a:cubicBezTo>
                  <a:cubicBezTo>
                    <a:pt x="1" y="27"/>
                    <a:pt x="1" y="58"/>
                    <a:pt x="22" y="69"/>
                  </a:cubicBezTo>
                  <a:lnTo>
                    <a:pt x="53" y="101"/>
                  </a:lnTo>
                  <a:cubicBezTo>
                    <a:pt x="53" y="112"/>
                    <a:pt x="64" y="112"/>
                    <a:pt x="74" y="112"/>
                  </a:cubicBezTo>
                  <a:cubicBezTo>
                    <a:pt x="85" y="112"/>
                    <a:pt x="96" y="112"/>
                    <a:pt x="107" y="101"/>
                  </a:cubicBezTo>
                  <a:cubicBezTo>
                    <a:pt x="117" y="91"/>
                    <a:pt x="117" y="58"/>
                    <a:pt x="107" y="48"/>
                  </a:cubicBezTo>
                  <a:lnTo>
                    <a:pt x="74" y="16"/>
                  </a:lnTo>
                  <a:cubicBezTo>
                    <a:pt x="69" y="5"/>
                    <a:pt x="59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6"/>
            <p:cNvSpPr/>
            <p:nvPr/>
          </p:nvSpPr>
          <p:spPr>
            <a:xfrm>
              <a:off x="3912475" y="371625"/>
              <a:ext cx="153000" cy="152075"/>
            </a:xfrm>
            <a:custGeom>
              <a:avLst/>
              <a:gdLst/>
              <a:ahLst/>
              <a:cxnLst/>
              <a:rect l="l" t="t" r="r" b="b"/>
              <a:pathLst>
                <a:path w="6120" h="6083" extrusionOk="0">
                  <a:moveTo>
                    <a:pt x="42" y="0"/>
                  </a:moveTo>
                  <a:cubicBezTo>
                    <a:pt x="32" y="0"/>
                    <a:pt x="21" y="5"/>
                    <a:pt x="11" y="16"/>
                  </a:cubicBezTo>
                  <a:cubicBezTo>
                    <a:pt x="0" y="26"/>
                    <a:pt x="0" y="58"/>
                    <a:pt x="11" y="69"/>
                  </a:cubicBezTo>
                  <a:lnTo>
                    <a:pt x="74" y="122"/>
                  </a:lnTo>
                  <a:cubicBezTo>
                    <a:pt x="74" y="132"/>
                    <a:pt x="85" y="132"/>
                    <a:pt x="96" y="132"/>
                  </a:cubicBezTo>
                  <a:cubicBezTo>
                    <a:pt x="107" y="132"/>
                    <a:pt x="117" y="132"/>
                    <a:pt x="128" y="122"/>
                  </a:cubicBezTo>
                  <a:cubicBezTo>
                    <a:pt x="149" y="111"/>
                    <a:pt x="149" y="80"/>
                    <a:pt x="128" y="69"/>
                  </a:cubicBezTo>
                  <a:lnTo>
                    <a:pt x="74" y="16"/>
                  </a:lnTo>
                  <a:cubicBezTo>
                    <a:pt x="64" y="5"/>
                    <a:pt x="53" y="0"/>
                    <a:pt x="42" y="0"/>
                  </a:cubicBezTo>
                  <a:close/>
                  <a:moveTo>
                    <a:pt x="329" y="284"/>
                  </a:moveTo>
                  <a:cubicBezTo>
                    <a:pt x="319" y="284"/>
                    <a:pt x="308" y="286"/>
                    <a:pt x="297" y="292"/>
                  </a:cubicBezTo>
                  <a:cubicBezTo>
                    <a:pt x="286" y="313"/>
                    <a:pt x="286" y="334"/>
                    <a:pt x="297" y="355"/>
                  </a:cubicBezTo>
                  <a:lnTo>
                    <a:pt x="361" y="408"/>
                  </a:lnTo>
                  <a:cubicBezTo>
                    <a:pt x="361" y="419"/>
                    <a:pt x="371" y="419"/>
                    <a:pt x="382" y="419"/>
                  </a:cubicBezTo>
                  <a:cubicBezTo>
                    <a:pt x="392" y="419"/>
                    <a:pt x="403" y="419"/>
                    <a:pt x="414" y="408"/>
                  </a:cubicBezTo>
                  <a:cubicBezTo>
                    <a:pt x="435" y="398"/>
                    <a:pt x="435" y="366"/>
                    <a:pt x="414" y="355"/>
                  </a:cubicBezTo>
                  <a:lnTo>
                    <a:pt x="361" y="292"/>
                  </a:lnTo>
                  <a:cubicBezTo>
                    <a:pt x="350" y="286"/>
                    <a:pt x="340" y="284"/>
                    <a:pt x="329" y="284"/>
                  </a:cubicBezTo>
                  <a:close/>
                  <a:moveTo>
                    <a:pt x="614" y="562"/>
                  </a:moveTo>
                  <a:cubicBezTo>
                    <a:pt x="605" y="562"/>
                    <a:pt x="594" y="567"/>
                    <a:pt x="583" y="578"/>
                  </a:cubicBezTo>
                  <a:cubicBezTo>
                    <a:pt x="573" y="589"/>
                    <a:pt x="573" y="620"/>
                    <a:pt x="583" y="631"/>
                  </a:cubicBezTo>
                  <a:lnTo>
                    <a:pt x="637" y="695"/>
                  </a:lnTo>
                  <a:cubicBezTo>
                    <a:pt x="647" y="695"/>
                    <a:pt x="658" y="705"/>
                    <a:pt x="668" y="705"/>
                  </a:cubicBezTo>
                  <a:cubicBezTo>
                    <a:pt x="679" y="705"/>
                    <a:pt x="689" y="695"/>
                    <a:pt x="700" y="695"/>
                  </a:cubicBezTo>
                  <a:cubicBezTo>
                    <a:pt x="711" y="674"/>
                    <a:pt x="711" y="652"/>
                    <a:pt x="700" y="631"/>
                  </a:cubicBezTo>
                  <a:lnTo>
                    <a:pt x="637" y="578"/>
                  </a:lnTo>
                  <a:cubicBezTo>
                    <a:pt x="631" y="567"/>
                    <a:pt x="623" y="562"/>
                    <a:pt x="614" y="562"/>
                  </a:cubicBezTo>
                  <a:close/>
                  <a:moveTo>
                    <a:pt x="896" y="849"/>
                  </a:moveTo>
                  <a:cubicBezTo>
                    <a:pt x="886" y="849"/>
                    <a:pt x="875" y="854"/>
                    <a:pt x="870" y="864"/>
                  </a:cubicBezTo>
                  <a:cubicBezTo>
                    <a:pt x="849" y="875"/>
                    <a:pt x="849" y="907"/>
                    <a:pt x="870" y="917"/>
                  </a:cubicBezTo>
                  <a:lnTo>
                    <a:pt x="923" y="971"/>
                  </a:lnTo>
                  <a:cubicBezTo>
                    <a:pt x="934" y="981"/>
                    <a:pt x="944" y="992"/>
                    <a:pt x="955" y="992"/>
                  </a:cubicBezTo>
                  <a:cubicBezTo>
                    <a:pt x="965" y="992"/>
                    <a:pt x="976" y="981"/>
                    <a:pt x="986" y="971"/>
                  </a:cubicBezTo>
                  <a:cubicBezTo>
                    <a:pt x="997" y="960"/>
                    <a:pt x="997" y="928"/>
                    <a:pt x="986" y="917"/>
                  </a:cubicBezTo>
                  <a:lnTo>
                    <a:pt x="923" y="864"/>
                  </a:lnTo>
                  <a:cubicBezTo>
                    <a:pt x="918" y="854"/>
                    <a:pt x="907" y="849"/>
                    <a:pt x="896" y="849"/>
                  </a:cubicBezTo>
                  <a:close/>
                  <a:moveTo>
                    <a:pt x="1183" y="1132"/>
                  </a:moveTo>
                  <a:cubicBezTo>
                    <a:pt x="1172" y="1132"/>
                    <a:pt x="1162" y="1135"/>
                    <a:pt x="1156" y="1140"/>
                  </a:cubicBezTo>
                  <a:cubicBezTo>
                    <a:pt x="1135" y="1161"/>
                    <a:pt x="1135" y="1183"/>
                    <a:pt x="1156" y="1204"/>
                  </a:cubicBezTo>
                  <a:lnTo>
                    <a:pt x="1209" y="1256"/>
                  </a:lnTo>
                  <a:cubicBezTo>
                    <a:pt x="1220" y="1267"/>
                    <a:pt x="1231" y="1267"/>
                    <a:pt x="1241" y="1267"/>
                  </a:cubicBezTo>
                  <a:cubicBezTo>
                    <a:pt x="1252" y="1267"/>
                    <a:pt x="1262" y="1267"/>
                    <a:pt x="1273" y="1256"/>
                  </a:cubicBezTo>
                  <a:cubicBezTo>
                    <a:pt x="1283" y="1246"/>
                    <a:pt x="1283" y="1214"/>
                    <a:pt x="1273" y="1204"/>
                  </a:cubicBezTo>
                  <a:lnTo>
                    <a:pt x="1209" y="1140"/>
                  </a:lnTo>
                  <a:cubicBezTo>
                    <a:pt x="1204" y="1135"/>
                    <a:pt x="1193" y="1132"/>
                    <a:pt x="1183" y="1132"/>
                  </a:cubicBezTo>
                  <a:close/>
                  <a:moveTo>
                    <a:pt x="1465" y="1419"/>
                  </a:moveTo>
                  <a:cubicBezTo>
                    <a:pt x="1456" y="1419"/>
                    <a:pt x="1448" y="1421"/>
                    <a:pt x="1443" y="1426"/>
                  </a:cubicBezTo>
                  <a:cubicBezTo>
                    <a:pt x="1422" y="1447"/>
                    <a:pt x="1422" y="1469"/>
                    <a:pt x="1443" y="1480"/>
                  </a:cubicBezTo>
                  <a:lnTo>
                    <a:pt x="1495" y="1543"/>
                  </a:lnTo>
                  <a:cubicBezTo>
                    <a:pt x="1506" y="1553"/>
                    <a:pt x="1517" y="1553"/>
                    <a:pt x="1528" y="1553"/>
                  </a:cubicBezTo>
                  <a:cubicBezTo>
                    <a:pt x="1538" y="1553"/>
                    <a:pt x="1549" y="1553"/>
                    <a:pt x="1549" y="1543"/>
                  </a:cubicBezTo>
                  <a:cubicBezTo>
                    <a:pt x="1570" y="1522"/>
                    <a:pt x="1570" y="1501"/>
                    <a:pt x="1549" y="1480"/>
                  </a:cubicBezTo>
                  <a:lnTo>
                    <a:pt x="1495" y="1426"/>
                  </a:lnTo>
                  <a:cubicBezTo>
                    <a:pt x="1485" y="1421"/>
                    <a:pt x="1474" y="1419"/>
                    <a:pt x="1465" y="1419"/>
                  </a:cubicBezTo>
                  <a:close/>
                  <a:moveTo>
                    <a:pt x="1750" y="1697"/>
                  </a:moveTo>
                  <a:cubicBezTo>
                    <a:pt x="1740" y="1697"/>
                    <a:pt x="1729" y="1702"/>
                    <a:pt x="1719" y="1713"/>
                  </a:cubicBezTo>
                  <a:cubicBezTo>
                    <a:pt x="1708" y="1723"/>
                    <a:pt x="1708" y="1755"/>
                    <a:pt x="1719" y="1766"/>
                  </a:cubicBezTo>
                  <a:lnTo>
                    <a:pt x="1782" y="1829"/>
                  </a:lnTo>
                  <a:cubicBezTo>
                    <a:pt x="1792" y="1829"/>
                    <a:pt x="1792" y="1840"/>
                    <a:pt x="1803" y="1840"/>
                  </a:cubicBezTo>
                  <a:cubicBezTo>
                    <a:pt x="1814" y="1840"/>
                    <a:pt x="1825" y="1829"/>
                    <a:pt x="1835" y="1829"/>
                  </a:cubicBezTo>
                  <a:cubicBezTo>
                    <a:pt x="1856" y="1808"/>
                    <a:pt x="1856" y="1787"/>
                    <a:pt x="1835" y="1766"/>
                  </a:cubicBezTo>
                  <a:lnTo>
                    <a:pt x="1782" y="1713"/>
                  </a:lnTo>
                  <a:cubicBezTo>
                    <a:pt x="1772" y="1702"/>
                    <a:pt x="1761" y="1697"/>
                    <a:pt x="1750" y="1697"/>
                  </a:cubicBezTo>
                  <a:close/>
                  <a:moveTo>
                    <a:pt x="2036" y="1980"/>
                  </a:moveTo>
                  <a:cubicBezTo>
                    <a:pt x="2026" y="1980"/>
                    <a:pt x="2015" y="1983"/>
                    <a:pt x="2004" y="1989"/>
                  </a:cubicBezTo>
                  <a:cubicBezTo>
                    <a:pt x="1994" y="2010"/>
                    <a:pt x="1994" y="2031"/>
                    <a:pt x="2004" y="2052"/>
                  </a:cubicBezTo>
                  <a:lnTo>
                    <a:pt x="2068" y="2105"/>
                  </a:lnTo>
                  <a:cubicBezTo>
                    <a:pt x="2068" y="2116"/>
                    <a:pt x="2079" y="2116"/>
                    <a:pt x="2089" y="2116"/>
                  </a:cubicBezTo>
                  <a:cubicBezTo>
                    <a:pt x="2100" y="2116"/>
                    <a:pt x="2110" y="2116"/>
                    <a:pt x="2122" y="2105"/>
                  </a:cubicBezTo>
                  <a:cubicBezTo>
                    <a:pt x="2143" y="2095"/>
                    <a:pt x="2143" y="2062"/>
                    <a:pt x="2122" y="2052"/>
                  </a:cubicBezTo>
                  <a:lnTo>
                    <a:pt x="2068" y="1989"/>
                  </a:lnTo>
                  <a:cubicBezTo>
                    <a:pt x="2057" y="1983"/>
                    <a:pt x="2047" y="1980"/>
                    <a:pt x="2036" y="1980"/>
                  </a:cubicBezTo>
                  <a:close/>
                  <a:moveTo>
                    <a:pt x="2322" y="2267"/>
                  </a:moveTo>
                  <a:cubicBezTo>
                    <a:pt x="2312" y="2267"/>
                    <a:pt x="2302" y="2269"/>
                    <a:pt x="2291" y="2275"/>
                  </a:cubicBezTo>
                  <a:cubicBezTo>
                    <a:pt x="2280" y="2296"/>
                    <a:pt x="2280" y="2317"/>
                    <a:pt x="2291" y="2338"/>
                  </a:cubicBezTo>
                  <a:lnTo>
                    <a:pt x="2344" y="2392"/>
                  </a:lnTo>
                  <a:cubicBezTo>
                    <a:pt x="2355" y="2402"/>
                    <a:pt x="2365" y="2402"/>
                    <a:pt x="2376" y="2402"/>
                  </a:cubicBezTo>
                  <a:cubicBezTo>
                    <a:pt x="2386" y="2402"/>
                    <a:pt x="2397" y="2402"/>
                    <a:pt x="2407" y="2392"/>
                  </a:cubicBezTo>
                  <a:cubicBezTo>
                    <a:pt x="2418" y="2370"/>
                    <a:pt x="2418" y="2349"/>
                    <a:pt x="2407" y="2328"/>
                  </a:cubicBezTo>
                  <a:lnTo>
                    <a:pt x="2344" y="2275"/>
                  </a:lnTo>
                  <a:cubicBezTo>
                    <a:pt x="2339" y="2269"/>
                    <a:pt x="2331" y="2267"/>
                    <a:pt x="2322" y="2267"/>
                  </a:cubicBezTo>
                  <a:close/>
                  <a:moveTo>
                    <a:pt x="2604" y="2545"/>
                  </a:moveTo>
                  <a:cubicBezTo>
                    <a:pt x="2593" y="2545"/>
                    <a:pt x="2583" y="2551"/>
                    <a:pt x="2577" y="2561"/>
                  </a:cubicBezTo>
                  <a:cubicBezTo>
                    <a:pt x="2556" y="2572"/>
                    <a:pt x="2556" y="2604"/>
                    <a:pt x="2577" y="2614"/>
                  </a:cubicBezTo>
                  <a:lnTo>
                    <a:pt x="2631" y="2678"/>
                  </a:lnTo>
                  <a:cubicBezTo>
                    <a:pt x="2641" y="2678"/>
                    <a:pt x="2652" y="2689"/>
                    <a:pt x="2662" y="2689"/>
                  </a:cubicBezTo>
                  <a:cubicBezTo>
                    <a:pt x="2673" y="2689"/>
                    <a:pt x="2683" y="2678"/>
                    <a:pt x="2694" y="2678"/>
                  </a:cubicBezTo>
                  <a:cubicBezTo>
                    <a:pt x="2704" y="2656"/>
                    <a:pt x="2704" y="2635"/>
                    <a:pt x="2694" y="2614"/>
                  </a:cubicBezTo>
                  <a:lnTo>
                    <a:pt x="2631" y="2561"/>
                  </a:lnTo>
                  <a:cubicBezTo>
                    <a:pt x="2625" y="2551"/>
                    <a:pt x="2614" y="2545"/>
                    <a:pt x="2604" y="2545"/>
                  </a:cubicBezTo>
                  <a:close/>
                  <a:moveTo>
                    <a:pt x="2890" y="2831"/>
                  </a:moveTo>
                  <a:cubicBezTo>
                    <a:pt x="2880" y="2831"/>
                    <a:pt x="2869" y="2837"/>
                    <a:pt x="2864" y="2847"/>
                  </a:cubicBezTo>
                  <a:cubicBezTo>
                    <a:pt x="2843" y="2858"/>
                    <a:pt x="2843" y="2879"/>
                    <a:pt x="2864" y="2901"/>
                  </a:cubicBezTo>
                  <a:lnTo>
                    <a:pt x="2916" y="2953"/>
                  </a:lnTo>
                  <a:cubicBezTo>
                    <a:pt x="2928" y="2964"/>
                    <a:pt x="2938" y="2964"/>
                    <a:pt x="2949" y="2964"/>
                  </a:cubicBezTo>
                  <a:cubicBezTo>
                    <a:pt x="2959" y="2964"/>
                    <a:pt x="2970" y="2964"/>
                    <a:pt x="2980" y="2953"/>
                  </a:cubicBezTo>
                  <a:cubicBezTo>
                    <a:pt x="2991" y="2943"/>
                    <a:pt x="2991" y="2911"/>
                    <a:pt x="2980" y="2901"/>
                  </a:cubicBezTo>
                  <a:lnTo>
                    <a:pt x="2916" y="2847"/>
                  </a:lnTo>
                  <a:cubicBezTo>
                    <a:pt x="2911" y="2837"/>
                    <a:pt x="2901" y="2831"/>
                    <a:pt x="2890" y="2831"/>
                  </a:cubicBezTo>
                  <a:close/>
                  <a:moveTo>
                    <a:pt x="3177" y="3115"/>
                  </a:moveTo>
                  <a:cubicBezTo>
                    <a:pt x="3166" y="3115"/>
                    <a:pt x="3155" y="3118"/>
                    <a:pt x="3150" y="3123"/>
                  </a:cubicBezTo>
                  <a:cubicBezTo>
                    <a:pt x="3129" y="3144"/>
                    <a:pt x="3129" y="3165"/>
                    <a:pt x="3150" y="3187"/>
                  </a:cubicBezTo>
                  <a:lnTo>
                    <a:pt x="3203" y="3240"/>
                  </a:lnTo>
                  <a:cubicBezTo>
                    <a:pt x="3213" y="3250"/>
                    <a:pt x="3224" y="3250"/>
                    <a:pt x="3235" y="3250"/>
                  </a:cubicBezTo>
                  <a:cubicBezTo>
                    <a:pt x="3246" y="3250"/>
                    <a:pt x="3256" y="3250"/>
                    <a:pt x="3256" y="3240"/>
                  </a:cubicBezTo>
                  <a:cubicBezTo>
                    <a:pt x="3277" y="3229"/>
                    <a:pt x="3277" y="3198"/>
                    <a:pt x="3256" y="3187"/>
                  </a:cubicBezTo>
                  <a:lnTo>
                    <a:pt x="3203" y="3123"/>
                  </a:lnTo>
                  <a:cubicBezTo>
                    <a:pt x="3198" y="3118"/>
                    <a:pt x="3187" y="3115"/>
                    <a:pt x="3177" y="3115"/>
                  </a:cubicBezTo>
                  <a:close/>
                  <a:moveTo>
                    <a:pt x="3457" y="3394"/>
                  </a:moveTo>
                  <a:cubicBezTo>
                    <a:pt x="3447" y="3394"/>
                    <a:pt x="3436" y="3399"/>
                    <a:pt x="3426" y="3410"/>
                  </a:cubicBezTo>
                  <a:cubicBezTo>
                    <a:pt x="3415" y="3420"/>
                    <a:pt x="3415" y="3452"/>
                    <a:pt x="3426" y="3462"/>
                  </a:cubicBezTo>
                  <a:lnTo>
                    <a:pt x="3489" y="3526"/>
                  </a:lnTo>
                  <a:cubicBezTo>
                    <a:pt x="3500" y="3526"/>
                    <a:pt x="3510" y="3537"/>
                    <a:pt x="3510" y="3537"/>
                  </a:cubicBezTo>
                  <a:cubicBezTo>
                    <a:pt x="3521" y="3537"/>
                    <a:pt x="3532" y="3526"/>
                    <a:pt x="3543" y="3526"/>
                  </a:cubicBezTo>
                  <a:cubicBezTo>
                    <a:pt x="3564" y="3505"/>
                    <a:pt x="3564" y="3484"/>
                    <a:pt x="3543" y="3462"/>
                  </a:cubicBezTo>
                  <a:lnTo>
                    <a:pt x="3489" y="3410"/>
                  </a:lnTo>
                  <a:cubicBezTo>
                    <a:pt x="3479" y="3399"/>
                    <a:pt x="3468" y="3394"/>
                    <a:pt x="3457" y="3394"/>
                  </a:cubicBezTo>
                  <a:close/>
                  <a:moveTo>
                    <a:pt x="3744" y="3680"/>
                  </a:moveTo>
                  <a:cubicBezTo>
                    <a:pt x="3734" y="3680"/>
                    <a:pt x="3723" y="3685"/>
                    <a:pt x="3712" y="3696"/>
                  </a:cubicBezTo>
                  <a:cubicBezTo>
                    <a:pt x="3701" y="3707"/>
                    <a:pt x="3701" y="3738"/>
                    <a:pt x="3712" y="3749"/>
                  </a:cubicBezTo>
                  <a:lnTo>
                    <a:pt x="3776" y="3802"/>
                  </a:lnTo>
                  <a:cubicBezTo>
                    <a:pt x="3776" y="3813"/>
                    <a:pt x="3786" y="3823"/>
                    <a:pt x="3797" y="3823"/>
                  </a:cubicBezTo>
                  <a:cubicBezTo>
                    <a:pt x="3807" y="3823"/>
                    <a:pt x="3818" y="3813"/>
                    <a:pt x="3829" y="3802"/>
                  </a:cubicBezTo>
                  <a:cubicBezTo>
                    <a:pt x="3850" y="3792"/>
                    <a:pt x="3850" y="3759"/>
                    <a:pt x="3829" y="3749"/>
                  </a:cubicBezTo>
                  <a:lnTo>
                    <a:pt x="3776" y="3696"/>
                  </a:lnTo>
                  <a:cubicBezTo>
                    <a:pt x="3765" y="3685"/>
                    <a:pt x="3755" y="3680"/>
                    <a:pt x="3744" y="3680"/>
                  </a:cubicBezTo>
                  <a:close/>
                  <a:moveTo>
                    <a:pt x="4030" y="3964"/>
                  </a:moveTo>
                  <a:cubicBezTo>
                    <a:pt x="4019" y="3964"/>
                    <a:pt x="4009" y="3966"/>
                    <a:pt x="3998" y="3971"/>
                  </a:cubicBezTo>
                  <a:cubicBezTo>
                    <a:pt x="3988" y="3993"/>
                    <a:pt x="3988" y="4014"/>
                    <a:pt x="3998" y="4035"/>
                  </a:cubicBezTo>
                  <a:lnTo>
                    <a:pt x="4052" y="4088"/>
                  </a:lnTo>
                  <a:cubicBezTo>
                    <a:pt x="4062" y="4099"/>
                    <a:pt x="4073" y="4099"/>
                    <a:pt x="4083" y="4099"/>
                  </a:cubicBezTo>
                  <a:cubicBezTo>
                    <a:pt x="4094" y="4099"/>
                    <a:pt x="4104" y="4099"/>
                    <a:pt x="4115" y="4088"/>
                  </a:cubicBezTo>
                  <a:cubicBezTo>
                    <a:pt x="4125" y="4077"/>
                    <a:pt x="4125" y="4046"/>
                    <a:pt x="4115" y="4035"/>
                  </a:cubicBezTo>
                  <a:lnTo>
                    <a:pt x="4062" y="3971"/>
                  </a:lnTo>
                  <a:cubicBezTo>
                    <a:pt x="4051" y="3966"/>
                    <a:pt x="4041" y="3964"/>
                    <a:pt x="4030" y="3964"/>
                  </a:cubicBezTo>
                  <a:close/>
                  <a:moveTo>
                    <a:pt x="4311" y="4250"/>
                  </a:moveTo>
                  <a:cubicBezTo>
                    <a:pt x="4301" y="4250"/>
                    <a:pt x="4290" y="4253"/>
                    <a:pt x="4285" y="4258"/>
                  </a:cubicBezTo>
                  <a:cubicBezTo>
                    <a:pt x="4264" y="4279"/>
                    <a:pt x="4264" y="4301"/>
                    <a:pt x="4285" y="4311"/>
                  </a:cubicBezTo>
                  <a:lnTo>
                    <a:pt x="4338" y="4374"/>
                  </a:lnTo>
                  <a:cubicBezTo>
                    <a:pt x="4349" y="4385"/>
                    <a:pt x="4359" y="4385"/>
                    <a:pt x="4370" y="4385"/>
                  </a:cubicBezTo>
                  <a:cubicBezTo>
                    <a:pt x="4380" y="4385"/>
                    <a:pt x="4391" y="4385"/>
                    <a:pt x="4401" y="4374"/>
                  </a:cubicBezTo>
                  <a:cubicBezTo>
                    <a:pt x="4412" y="4353"/>
                    <a:pt x="4412" y="4332"/>
                    <a:pt x="4401" y="4311"/>
                  </a:cubicBezTo>
                  <a:lnTo>
                    <a:pt x="4338" y="4258"/>
                  </a:lnTo>
                  <a:cubicBezTo>
                    <a:pt x="4333" y="4253"/>
                    <a:pt x="4322" y="4250"/>
                    <a:pt x="4311" y="4250"/>
                  </a:cubicBezTo>
                  <a:close/>
                  <a:moveTo>
                    <a:pt x="4598" y="4528"/>
                  </a:moveTo>
                  <a:cubicBezTo>
                    <a:pt x="4587" y="4528"/>
                    <a:pt x="4576" y="4533"/>
                    <a:pt x="4571" y="4544"/>
                  </a:cubicBezTo>
                  <a:cubicBezTo>
                    <a:pt x="4550" y="4555"/>
                    <a:pt x="4550" y="4586"/>
                    <a:pt x="4571" y="4598"/>
                  </a:cubicBezTo>
                  <a:lnTo>
                    <a:pt x="4624" y="4661"/>
                  </a:lnTo>
                  <a:cubicBezTo>
                    <a:pt x="4635" y="4661"/>
                    <a:pt x="4646" y="4671"/>
                    <a:pt x="4656" y="4671"/>
                  </a:cubicBezTo>
                  <a:cubicBezTo>
                    <a:pt x="4667" y="4671"/>
                    <a:pt x="4677" y="4661"/>
                    <a:pt x="4688" y="4661"/>
                  </a:cubicBezTo>
                  <a:cubicBezTo>
                    <a:pt x="4698" y="4640"/>
                    <a:pt x="4698" y="4619"/>
                    <a:pt x="4688" y="4598"/>
                  </a:cubicBezTo>
                  <a:lnTo>
                    <a:pt x="4624" y="4544"/>
                  </a:lnTo>
                  <a:cubicBezTo>
                    <a:pt x="4619" y="4533"/>
                    <a:pt x="4608" y="4528"/>
                    <a:pt x="4598" y="4528"/>
                  </a:cubicBezTo>
                  <a:close/>
                  <a:moveTo>
                    <a:pt x="4884" y="4812"/>
                  </a:moveTo>
                  <a:cubicBezTo>
                    <a:pt x="4873" y="4812"/>
                    <a:pt x="4863" y="4815"/>
                    <a:pt x="4858" y="4820"/>
                  </a:cubicBezTo>
                  <a:cubicBezTo>
                    <a:pt x="4836" y="4841"/>
                    <a:pt x="4836" y="4862"/>
                    <a:pt x="4858" y="4883"/>
                  </a:cubicBezTo>
                  <a:lnTo>
                    <a:pt x="4910" y="4937"/>
                  </a:lnTo>
                  <a:cubicBezTo>
                    <a:pt x="4921" y="4947"/>
                    <a:pt x="4931" y="4947"/>
                    <a:pt x="4943" y="4947"/>
                  </a:cubicBezTo>
                  <a:cubicBezTo>
                    <a:pt x="4953" y="4947"/>
                    <a:pt x="4964" y="4947"/>
                    <a:pt x="4964" y="4937"/>
                  </a:cubicBezTo>
                  <a:cubicBezTo>
                    <a:pt x="4985" y="4926"/>
                    <a:pt x="4985" y="4894"/>
                    <a:pt x="4964" y="4883"/>
                  </a:cubicBezTo>
                  <a:lnTo>
                    <a:pt x="4910" y="4820"/>
                  </a:lnTo>
                  <a:cubicBezTo>
                    <a:pt x="4905" y="4815"/>
                    <a:pt x="4895" y="4812"/>
                    <a:pt x="4884" y="4812"/>
                  </a:cubicBezTo>
                  <a:close/>
                  <a:moveTo>
                    <a:pt x="5165" y="5098"/>
                  </a:moveTo>
                  <a:cubicBezTo>
                    <a:pt x="5155" y="5098"/>
                    <a:pt x="5144" y="5101"/>
                    <a:pt x="5133" y="5107"/>
                  </a:cubicBezTo>
                  <a:cubicBezTo>
                    <a:pt x="5122" y="5128"/>
                    <a:pt x="5122" y="5149"/>
                    <a:pt x="5133" y="5170"/>
                  </a:cubicBezTo>
                  <a:lnTo>
                    <a:pt x="5197" y="5223"/>
                  </a:lnTo>
                  <a:cubicBezTo>
                    <a:pt x="5207" y="5234"/>
                    <a:pt x="5218" y="5234"/>
                    <a:pt x="5228" y="5234"/>
                  </a:cubicBezTo>
                  <a:cubicBezTo>
                    <a:pt x="5239" y="5234"/>
                    <a:pt x="5239" y="5234"/>
                    <a:pt x="5250" y="5223"/>
                  </a:cubicBezTo>
                  <a:cubicBezTo>
                    <a:pt x="5271" y="5202"/>
                    <a:pt x="5271" y="5180"/>
                    <a:pt x="5250" y="5159"/>
                  </a:cubicBezTo>
                  <a:lnTo>
                    <a:pt x="5197" y="5107"/>
                  </a:lnTo>
                  <a:cubicBezTo>
                    <a:pt x="5186" y="5101"/>
                    <a:pt x="5176" y="5098"/>
                    <a:pt x="5165" y="5098"/>
                  </a:cubicBezTo>
                  <a:close/>
                  <a:moveTo>
                    <a:pt x="5451" y="5377"/>
                  </a:moveTo>
                  <a:cubicBezTo>
                    <a:pt x="5441" y="5377"/>
                    <a:pt x="5430" y="5382"/>
                    <a:pt x="5419" y="5392"/>
                  </a:cubicBezTo>
                  <a:cubicBezTo>
                    <a:pt x="5409" y="5404"/>
                    <a:pt x="5409" y="5435"/>
                    <a:pt x="5419" y="5446"/>
                  </a:cubicBezTo>
                  <a:lnTo>
                    <a:pt x="5483" y="5510"/>
                  </a:lnTo>
                  <a:cubicBezTo>
                    <a:pt x="5483" y="5510"/>
                    <a:pt x="5494" y="5520"/>
                    <a:pt x="5504" y="5520"/>
                  </a:cubicBezTo>
                  <a:cubicBezTo>
                    <a:pt x="5515" y="5520"/>
                    <a:pt x="5525" y="5510"/>
                    <a:pt x="5536" y="5510"/>
                  </a:cubicBezTo>
                  <a:cubicBezTo>
                    <a:pt x="5558" y="5488"/>
                    <a:pt x="5558" y="5467"/>
                    <a:pt x="5536" y="5446"/>
                  </a:cubicBezTo>
                  <a:lnTo>
                    <a:pt x="5483" y="5392"/>
                  </a:lnTo>
                  <a:cubicBezTo>
                    <a:pt x="5472" y="5382"/>
                    <a:pt x="5462" y="5377"/>
                    <a:pt x="5451" y="5377"/>
                  </a:cubicBezTo>
                  <a:close/>
                  <a:moveTo>
                    <a:pt x="5738" y="5663"/>
                  </a:moveTo>
                  <a:cubicBezTo>
                    <a:pt x="5727" y="5663"/>
                    <a:pt x="5717" y="5669"/>
                    <a:pt x="5706" y="5679"/>
                  </a:cubicBezTo>
                  <a:cubicBezTo>
                    <a:pt x="5695" y="5689"/>
                    <a:pt x="5695" y="5711"/>
                    <a:pt x="5706" y="5732"/>
                  </a:cubicBezTo>
                  <a:lnTo>
                    <a:pt x="5759" y="5785"/>
                  </a:lnTo>
                  <a:cubicBezTo>
                    <a:pt x="5770" y="5795"/>
                    <a:pt x="5780" y="5795"/>
                    <a:pt x="5791" y="5795"/>
                  </a:cubicBezTo>
                  <a:cubicBezTo>
                    <a:pt x="5801" y="5795"/>
                    <a:pt x="5812" y="5795"/>
                    <a:pt x="5822" y="5785"/>
                  </a:cubicBezTo>
                  <a:cubicBezTo>
                    <a:pt x="5833" y="5774"/>
                    <a:pt x="5833" y="5743"/>
                    <a:pt x="5822" y="5732"/>
                  </a:cubicBezTo>
                  <a:lnTo>
                    <a:pt x="5770" y="5679"/>
                  </a:lnTo>
                  <a:cubicBezTo>
                    <a:pt x="5759" y="5669"/>
                    <a:pt x="5749" y="5663"/>
                    <a:pt x="5738" y="5663"/>
                  </a:cubicBezTo>
                  <a:close/>
                  <a:moveTo>
                    <a:pt x="6019" y="5947"/>
                  </a:moveTo>
                  <a:cubicBezTo>
                    <a:pt x="6008" y="5947"/>
                    <a:pt x="5998" y="5949"/>
                    <a:pt x="5992" y="5955"/>
                  </a:cubicBezTo>
                  <a:cubicBezTo>
                    <a:pt x="5971" y="5976"/>
                    <a:pt x="5971" y="5997"/>
                    <a:pt x="5992" y="6019"/>
                  </a:cubicBezTo>
                  <a:lnTo>
                    <a:pt x="6045" y="6071"/>
                  </a:lnTo>
                  <a:cubicBezTo>
                    <a:pt x="6056" y="6082"/>
                    <a:pt x="6067" y="6082"/>
                    <a:pt x="6077" y="6082"/>
                  </a:cubicBezTo>
                  <a:cubicBezTo>
                    <a:pt x="6088" y="6082"/>
                    <a:pt x="6098" y="6082"/>
                    <a:pt x="6109" y="6071"/>
                  </a:cubicBezTo>
                  <a:cubicBezTo>
                    <a:pt x="6119" y="6050"/>
                    <a:pt x="6119" y="6029"/>
                    <a:pt x="6109" y="6019"/>
                  </a:cubicBezTo>
                  <a:lnTo>
                    <a:pt x="6045" y="5955"/>
                  </a:lnTo>
                  <a:cubicBezTo>
                    <a:pt x="6040" y="5949"/>
                    <a:pt x="6029" y="5947"/>
                    <a:pt x="6019" y="59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6"/>
            <p:cNvSpPr/>
            <p:nvPr/>
          </p:nvSpPr>
          <p:spPr>
            <a:xfrm>
              <a:off x="3906100" y="365175"/>
              <a:ext cx="2950" cy="2875"/>
            </a:xfrm>
            <a:custGeom>
              <a:avLst/>
              <a:gdLst/>
              <a:ahLst/>
              <a:cxnLst/>
              <a:rect l="l" t="t" r="r" b="b"/>
              <a:pathLst>
                <a:path w="118" h="115" extrusionOk="0">
                  <a:moveTo>
                    <a:pt x="43" y="1"/>
                  </a:moveTo>
                  <a:cubicBezTo>
                    <a:pt x="32" y="1"/>
                    <a:pt x="22" y="3"/>
                    <a:pt x="11" y="9"/>
                  </a:cubicBezTo>
                  <a:cubicBezTo>
                    <a:pt x="1" y="30"/>
                    <a:pt x="1" y="51"/>
                    <a:pt x="11" y="72"/>
                  </a:cubicBezTo>
                  <a:lnTo>
                    <a:pt x="43" y="104"/>
                  </a:lnTo>
                  <a:cubicBezTo>
                    <a:pt x="54" y="104"/>
                    <a:pt x="65" y="115"/>
                    <a:pt x="75" y="115"/>
                  </a:cubicBezTo>
                  <a:cubicBezTo>
                    <a:pt x="86" y="115"/>
                    <a:pt x="96" y="104"/>
                    <a:pt x="96" y="104"/>
                  </a:cubicBezTo>
                  <a:cubicBezTo>
                    <a:pt x="117" y="83"/>
                    <a:pt x="117" y="62"/>
                    <a:pt x="96" y="41"/>
                  </a:cubicBezTo>
                  <a:lnTo>
                    <a:pt x="75" y="9"/>
                  </a:lnTo>
                  <a:cubicBezTo>
                    <a:pt x="64" y="3"/>
                    <a:pt x="5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6"/>
            <p:cNvSpPr/>
            <p:nvPr/>
          </p:nvSpPr>
          <p:spPr>
            <a:xfrm>
              <a:off x="4060150" y="518375"/>
              <a:ext cx="18575" cy="18575"/>
            </a:xfrm>
            <a:custGeom>
              <a:avLst/>
              <a:gdLst/>
              <a:ahLst/>
              <a:cxnLst/>
              <a:rect l="l" t="t" r="r" b="b"/>
              <a:pathLst>
                <a:path w="743" h="743" extrusionOk="0">
                  <a:moveTo>
                    <a:pt x="743" y="0"/>
                  </a:moveTo>
                  <a:lnTo>
                    <a:pt x="0" y="743"/>
                  </a:lnTo>
                  <a:lnTo>
                    <a:pt x="0" y="743"/>
                  </a:lnTo>
                  <a:lnTo>
                    <a:pt x="605" y="604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6"/>
            <p:cNvSpPr/>
            <p:nvPr/>
          </p:nvSpPr>
          <p:spPr>
            <a:xfrm>
              <a:off x="3899225" y="358225"/>
              <a:ext cx="18575" cy="18850"/>
            </a:xfrm>
            <a:custGeom>
              <a:avLst/>
              <a:gdLst/>
              <a:ahLst/>
              <a:cxnLst/>
              <a:rect l="l" t="t" r="r" b="b"/>
              <a:pathLst>
                <a:path w="743" h="754" extrusionOk="0">
                  <a:moveTo>
                    <a:pt x="743" y="1"/>
                  </a:moveTo>
                  <a:lnTo>
                    <a:pt x="138" y="138"/>
                  </a:lnTo>
                  <a:lnTo>
                    <a:pt x="0" y="743"/>
                  </a:lnTo>
                  <a:lnTo>
                    <a:pt x="0" y="75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6"/>
            <p:cNvSpPr/>
            <p:nvPr/>
          </p:nvSpPr>
          <p:spPr>
            <a:xfrm>
              <a:off x="3990675" y="431925"/>
              <a:ext cx="46150" cy="21500"/>
            </a:xfrm>
            <a:custGeom>
              <a:avLst/>
              <a:gdLst/>
              <a:ahLst/>
              <a:cxnLst/>
              <a:rect l="l" t="t" r="r" b="b"/>
              <a:pathLst>
                <a:path w="1846" h="860" extrusionOk="0">
                  <a:moveTo>
                    <a:pt x="1803" y="1"/>
                  </a:moveTo>
                  <a:cubicBezTo>
                    <a:pt x="1125" y="1"/>
                    <a:pt x="478" y="287"/>
                    <a:pt x="22" y="796"/>
                  </a:cubicBezTo>
                  <a:cubicBezTo>
                    <a:pt x="1" y="807"/>
                    <a:pt x="12" y="838"/>
                    <a:pt x="22" y="849"/>
                  </a:cubicBezTo>
                  <a:cubicBezTo>
                    <a:pt x="33" y="859"/>
                    <a:pt x="43" y="859"/>
                    <a:pt x="54" y="859"/>
                  </a:cubicBezTo>
                  <a:cubicBezTo>
                    <a:pt x="64" y="859"/>
                    <a:pt x="75" y="859"/>
                    <a:pt x="85" y="849"/>
                  </a:cubicBezTo>
                  <a:cubicBezTo>
                    <a:pt x="521" y="361"/>
                    <a:pt x="1146" y="86"/>
                    <a:pt x="1803" y="86"/>
                  </a:cubicBezTo>
                  <a:cubicBezTo>
                    <a:pt x="1825" y="86"/>
                    <a:pt x="1846" y="64"/>
                    <a:pt x="1846" y="43"/>
                  </a:cubicBezTo>
                  <a:cubicBezTo>
                    <a:pt x="1846" y="22"/>
                    <a:pt x="1825" y="1"/>
                    <a:pt x="18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6"/>
            <p:cNvSpPr/>
            <p:nvPr/>
          </p:nvSpPr>
          <p:spPr>
            <a:xfrm>
              <a:off x="3595900" y="420000"/>
              <a:ext cx="218225" cy="1875"/>
            </a:xfrm>
            <a:custGeom>
              <a:avLst/>
              <a:gdLst/>
              <a:ahLst/>
              <a:cxnLst/>
              <a:rect l="l" t="t" r="r" b="b"/>
              <a:pathLst>
                <a:path w="8729" h="75" extrusionOk="0">
                  <a:moveTo>
                    <a:pt x="43" y="0"/>
                  </a:moveTo>
                  <a:cubicBezTo>
                    <a:pt x="22" y="0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128" y="75"/>
                  </a:lnTo>
                  <a:cubicBezTo>
                    <a:pt x="149" y="75"/>
                    <a:pt x="171" y="64"/>
                    <a:pt x="171" y="43"/>
                  </a:cubicBezTo>
                  <a:cubicBezTo>
                    <a:pt x="171" y="11"/>
                    <a:pt x="149" y="0"/>
                    <a:pt x="128" y="0"/>
                  </a:cubicBezTo>
                  <a:close/>
                  <a:moveTo>
                    <a:pt x="456" y="0"/>
                  </a:moveTo>
                  <a:cubicBezTo>
                    <a:pt x="425" y="0"/>
                    <a:pt x="414" y="11"/>
                    <a:pt x="414" y="43"/>
                  </a:cubicBezTo>
                  <a:cubicBezTo>
                    <a:pt x="414" y="64"/>
                    <a:pt x="425" y="75"/>
                    <a:pt x="456" y="75"/>
                  </a:cubicBezTo>
                  <a:lnTo>
                    <a:pt x="531" y="75"/>
                  </a:lnTo>
                  <a:cubicBezTo>
                    <a:pt x="552" y="75"/>
                    <a:pt x="574" y="64"/>
                    <a:pt x="574" y="43"/>
                  </a:cubicBezTo>
                  <a:cubicBezTo>
                    <a:pt x="574" y="11"/>
                    <a:pt x="552" y="0"/>
                    <a:pt x="531" y="0"/>
                  </a:cubicBezTo>
                  <a:close/>
                  <a:moveTo>
                    <a:pt x="859" y="0"/>
                  </a:moveTo>
                  <a:cubicBezTo>
                    <a:pt x="838" y="0"/>
                    <a:pt x="817" y="11"/>
                    <a:pt x="817" y="43"/>
                  </a:cubicBezTo>
                  <a:cubicBezTo>
                    <a:pt x="817" y="64"/>
                    <a:pt x="838" y="75"/>
                    <a:pt x="859" y="75"/>
                  </a:cubicBezTo>
                  <a:lnTo>
                    <a:pt x="944" y="75"/>
                  </a:lnTo>
                  <a:cubicBezTo>
                    <a:pt x="966" y="75"/>
                    <a:pt x="987" y="64"/>
                    <a:pt x="987" y="43"/>
                  </a:cubicBezTo>
                  <a:cubicBezTo>
                    <a:pt x="987" y="11"/>
                    <a:pt x="966" y="0"/>
                    <a:pt x="944" y="0"/>
                  </a:cubicBezTo>
                  <a:close/>
                  <a:moveTo>
                    <a:pt x="1262" y="0"/>
                  </a:moveTo>
                  <a:cubicBezTo>
                    <a:pt x="1241" y="0"/>
                    <a:pt x="1231" y="11"/>
                    <a:pt x="1231" y="43"/>
                  </a:cubicBezTo>
                  <a:cubicBezTo>
                    <a:pt x="1231" y="64"/>
                    <a:pt x="1241" y="75"/>
                    <a:pt x="1262" y="75"/>
                  </a:cubicBezTo>
                  <a:lnTo>
                    <a:pt x="1347" y="75"/>
                  </a:lnTo>
                  <a:cubicBezTo>
                    <a:pt x="1369" y="75"/>
                    <a:pt x="1390" y="64"/>
                    <a:pt x="1390" y="43"/>
                  </a:cubicBezTo>
                  <a:cubicBezTo>
                    <a:pt x="1390" y="11"/>
                    <a:pt x="1369" y="0"/>
                    <a:pt x="1347" y="0"/>
                  </a:cubicBezTo>
                  <a:close/>
                  <a:moveTo>
                    <a:pt x="1676" y="0"/>
                  </a:moveTo>
                  <a:cubicBezTo>
                    <a:pt x="1655" y="0"/>
                    <a:pt x="1634" y="11"/>
                    <a:pt x="1634" y="43"/>
                  </a:cubicBezTo>
                  <a:cubicBezTo>
                    <a:pt x="1634" y="64"/>
                    <a:pt x="1655" y="75"/>
                    <a:pt x="1676" y="75"/>
                  </a:cubicBezTo>
                  <a:lnTo>
                    <a:pt x="1761" y="75"/>
                  </a:lnTo>
                  <a:cubicBezTo>
                    <a:pt x="1783" y="75"/>
                    <a:pt x="1793" y="64"/>
                    <a:pt x="1793" y="43"/>
                  </a:cubicBezTo>
                  <a:cubicBezTo>
                    <a:pt x="1793" y="11"/>
                    <a:pt x="1783" y="0"/>
                    <a:pt x="176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47" y="11"/>
                    <a:pt x="2047" y="43"/>
                  </a:cubicBezTo>
                  <a:cubicBezTo>
                    <a:pt x="2047" y="64"/>
                    <a:pt x="2058" y="75"/>
                    <a:pt x="2079" y="75"/>
                  </a:cubicBezTo>
                  <a:lnTo>
                    <a:pt x="2164" y="75"/>
                  </a:lnTo>
                  <a:cubicBezTo>
                    <a:pt x="2186" y="75"/>
                    <a:pt x="2207" y="64"/>
                    <a:pt x="2207" y="43"/>
                  </a:cubicBezTo>
                  <a:cubicBezTo>
                    <a:pt x="2207" y="11"/>
                    <a:pt x="2186" y="0"/>
                    <a:pt x="2164" y="0"/>
                  </a:cubicBezTo>
                  <a:close/>
                  <a:moveTo>
                    <a:pt x="2493" y="0"/>
                  </a:moveTo>
                  <a:cubicBezTo>
                    <a:pt x="2471" y="0"/>
                    <a:pt x="2450" y="11"/>
                    <a:pt x="2450" y="43"/>
                  </a:cubicBezTo>
                  <a:cubicBezTo>
                    <a:pt x="2450" y="64"/>
                    <a:pt x="2471" y="75"/>
                    <a:pt x="2493" y="75"/>
                  </a:cubicBezTo>
                  <a:lnTo>
                    <a:pt x="2577" y="75"/>
                  </a:lnTo>
                  <a:cubicBezTo>
                    <a:pt x="2599" y="75"/>
                    <a:pt x="2610" y="64"/>
                    <a:pt x="2610" y="43"/>
                  </a:cubicBezTo>
                  <a:cubicBezTo>
                    <a:pt x="2610" y="11"/>
                    <a:pt x="2599" y="0"/>
                    <a:pt x="2577" y="0"/>
                  </a:cubicBezTo>
                  <a:close/>
                  <a:moveTo>
                    <a:pt x="2896" y="0"/>
                  </a:moveTo>
                  <a:cubicBezTo>
                    <a:pt x="2874" y="0"/>
                    <a:pt x="2864" y="11"/>
                    <a:pt x="2864" y="43"/>
                  </a:cubicBezTo>
                  <a:cubicBezTo>
                    <a:pt x="2864" y="64"/>
                    <a:pt x="2874" y="75"/>
                    <a:pt x="2896" y="75"/>
                  </a:cubicBezTo>
                  <a:lnTo>
                    <a:pt x="2980" y="75"/>
                  </a:lnTo>
                  <a:cubicBezTo>
                    <a:pt x="3002" y="75"/>
                    <a:pt x="3023" y="64"/>
                    <a:pt x="3023" y="43"/>
                  </a:cubicBezTo>
                  <a:cubicBezTo>
                    <a:pt x="3023" y="11"/>
                    <a:pt x="3002" y="0"/>
                    <a:pt x="2980" y="0"/>
                  </a:cubicBezTo>
                  <a:close/>
                  <a:moveTo>
                    <a:pt x="3310" y="0"/>
                  </a:moveTo>
                  <a:cubicBezTo>
                    <a:pt x="3288" y="0"/>
                    <a:pt x="3267" y="11"/>
                    <a:pt x="3267" y="43"/>
                  </a:cubicBezTo>
                  <a:cubicBezTo>
                    <a:pt x="3267" y="64"/>
                    <a:pt x="3288" y="75"/>
                    <a:pt x="3310" y="75"/>
                  </a:cubicBezTo>
                  <a:lnTo>
                    <a:pt x="3395" y="75"/>
                  </a:lnTo>
                  <a:cubicBezTo>
                    <a:pt x="3416" y="75"/>
                    <a:pt x="3426" y="64"/>
                    <a:pt x="3426" y="43"/>
                  </a:cubicBezTo>
                  <a:cubicBezTo>
                    <a:pt x="3426" y="11"/>
                    <a:pt x="3416" y="0"/>
                    <a:pt x="3395" y="0"/>
                  </a:cubicBezTo>
                  <a:close/>
                  <a:moveTo>
                    <a:pt x="3713" y="0"/>
                  </a:moveTo>
                  <a:cubicBezTo>
                    <a:pt x="3691" y="0"/>
                    <a:pt x="3670" y="11"/>
                    <a:pt x="3670" y="43"/>
                  </a:cubicBezTo>
                  <a:cubicBezTo>
                    <a:pt x="3670" y="64"/>
                    <a:pt x="3691" y="75"/>
                    <a:pt x="3713" y="75"/>
                  </a:cubicBezTo>
                  <a:lnTo>
                    <a:pt x="3798" y="75"/>
                  </a:lnTo>
                  <a:cubicBezTo>
                    <a:pt x="3819" y="75"/>
                    <a:pt x="3840" y="64"/>
                    <a:pt x="3840" y="43"/>
                  </a:cubicBezTo>
                  <a:cubicBezTo>
                    <a:pt x="3840" y="11"/>
                    <a:pt x="3819" y="0"/>
                    <a:pt x="3798" y="0"/>
                  </a:cubicBezTo>
                  <a:close/>
                  <a:moveTo>
                    <a:pt x="4126" y="0"/>
                  </a:moveTo>
                  <a:cubicBezTo>
                    <a:pt x="4105" y="0"/>
                    <a:pt x="4083" y="11"/>
                    <a:pt x="4083" y="43"/>
                  </a:cubicBezTo>
                  <a:cubicBezTo>
                    <a:pt x="4083" y="64"/>
                    <a:pt x="4105" y="75"/>
                    <a:pt x="4126" y="75"/>
                  </a:cubicBezTo>
                  <a:lnTo>
                    <a:pt x="4201" y="75"/>
                  </a:lnTo>
                  <a:cubicBezTo>
                    <a:pt x="4232" y="75"/>
                    <a:pt x="4243" y="64"/>
                    <a:pt x="4243" y="43"/>
                  </a:cubicBezTo>
                  <a:cubicBezTo>
                    <a:pt x="4243" y="11"/>
                    <a:pt x="4232" y="0"/>
                    <a:pt x="4201" y="0"/>
                  </a:cubicBezTo>
                  <a:close/>
                  <a:moveTo>
                    <a:pt x="4529" y="0"/>
                  </a:moveTo>
                  <a:cubicBezTo>
                    <a:pt x="4508" y="0"/>
                    <a:pt x="4486" y="11"/>
                    <a:pt x="4486" y="43"/>
                  </a:cubicBezTo>
                  <a:cubicBezTo>
                    <a:pt x="4486" y="64"/>
                    <a:pt x="4508" y="75"/>
                    <a:pt x="4529" y="75"/>
                  </a:cubicBezTo>
                  <a:lnTo>
                    <a:pt x="4614" y="75"/>
                  </a:lnTo>
                  <a:cubicBezTo>
                    <a:pt x="4635" y="75"/>
                    <a:pt x="4656" y="64"/>
                    <a:pt x="4656" y="43"/>
                  </a:cubicBezTo>
                  <a:cubicBezTo>
                    <a:pt x="4656" y="11"/>
                    <a:pt x="4635" y="0"/>
                    <a:pt x="4614" y="0"/>
                  </a:cubicBezTo>
                  <a:close/>
                  <a:moveTo>
                    <a:pt x="4943" y="0"/>
                  </a:moveTo>
                  <a:cubicBezTo>
                    <a:pt x="4922" y="0"/>
                    <a:pt x="4900" y="11"/>
                    <a:pt x="4900" y="43"/>
                  </a:cubicBezTo>
                  <a:cubicBezTo>
                    <a:pt x="4900" y="64"/>
                    <a:pt x="4922" y="75"/>
                    <a:pt x="4943" y="75"/>
                  </a:cubicBezTo>
                  <a:lnTo>
                    <a:pt x="5017" y="75"/>
                  </a:lnTo>
                  <a:cubicBezTo>
                    <a:pt x="5038" y="75"/>
                    <a:pt x="5059" y="64"/>
                    <a:pt x="5059" y="43"/>
                  </a:cubicBezTo>
                  <a:cubicBezTo>
                    <a:pt x="5059" y="11"/>
                    <a:pt x="5038" y="0"/>
                    <a:pt x="5017" y="0"/>
                  </a:cubicBezTo>
                  <a:close/>
                  <a:moveTo>
                    <a:pt x="5346" y="0"/>
                  </a:moveTo>
                  <a:cubicBezTo>
                    <a:pt x="5325" y="0"/>
                    <a:pt x="5303" y="11"/>
                    <a:pt x="5303" y="43"/>
                  </a:cubicBezTo>
                  <a:cubicBezTo>
                    <a:pt x="5303" y="64"/>
                    <a:pt x="5325" y="75"/>
                    <a:pt x="5346" y="75"/>
                  </a:cubicBezTo>
                  <a:lnTo>
                    <a:pt x="5431" y="75"/>
                  </a:lnTo>
                  <a:cubicBezTo>
                    <a:pt x="5452" y="75"/>
                    <a:pt x="5473" y="64"/>
                    <a:pt x="5473" y="43"/>
                  </a:cubicBezTo>
                  <a:cubicBezTo>
                    <a:pt x="5473" y="11"/>
                    <a:pt x="5452" y="0"/>
                    <a:pt x="5431" y="0"/>
                  </a:cubicBezTo>
                  <a:close/>
                  <a:moveTo>
                    <a:pt x="5759" y="0"/>
                  </a:moveTo>
                  <a:cubicBezTo>
                    <a:pt x="5728" y="0"/>
                    <a:pt x="5717" y="11"/>
                    <a:pt x="5717" y="43"/>
                  </a:cubicBezTo>
                  <a:cubicBezTo>
                    <a:pt x="5717" y="64"/>
                    <a:pt x="5728" y="75"/>
                    <a:pt x="5759" y="75"/>
                  </a:cubicBezTo>
                  <a:lnTo>
                    <a:pt x="5834" y="75"/>
                  </a:lnTo>
                  <a:cubicBezTo>
                    <a:pt x="5855" y="75"/>
                    <a:pt x="5876" y="64"/>
                    <a:pt x="5876" y="43"/>
                  </a:cubicBezTo>
                  <a:cubicBezTo>
                    <a:pt x="5876" y="11"/>
                    <a:pt x="5855" y="0"/>
                    <a:pt x="5834" y="0"/>
                  </a:cubicBezTo>
                  <a:close/>
                  <a:moveTo>
                    <a:pt x="6162" y="0"/>
                  </a:moveTo>
                  <a:cubicBezTo>
                    <a:pt x="6141" y="0"/>
                    <a:pt x="6120" y="11"/>
                    <a:pt x="6120" y="43"/>
                  </a:cubicBezTo>
                  <a:cubicBezTo>
                    <a:pt x="6120" y="64"/>
                    <a:pt x="6141" y="75"/>
                    <a:pt x="6162" y="75"/>
                  </a:cubicBezTo>
                  <a:lnTo>
                    <a:pt x="6247" y="75"/>
                  </a:lnTo>
                  <a:cubicBezTo>
                    <a:pt x="6268" y="75"/>
                    <a:pt x="6289" y="64"/>
                    <a:pt x="6289" y="43"/>
                  </a:cubicBezTo>
                  <a:cubicBezTo>
                    <a:pt x="6289" y="11"/>
                    <a:pt x="6268" y="0"/>
                    <a:pt x="6247" y="0"/>
                  </a:cubicBezTo>
                  <a:close/>
                  <a:moveTo>
                    <a:pt x="6576" y="0"/>
                  </a:moveTo>
                  <a:cubicBezTo>
                    <a:pt x="6544" y="0"/>
                    <a:pt x="6534" y="11"/>
                    <a:pt x="6534" y="43"/>
                  </a:cubicBezTo>
                  <a:cubicBezTo>
                    <a:pt x="6534" y="64"/>
                    <a:pt x="6544" y="75"/>
                    <a:pt x="6576" y="75"/>
                  </a:cubicBezTo>
                  <a:lnTo>
                    <a:pt x="6650" y="75"/>
                  </a:lnTo>
                  <a:cubicBezTo>
                    <a:pt x="6671" y="75"/>
                    <a:pt x="6692" y="64"/>
                    <a:pt x="6692" y="43"/>
                  </a:cubicBezTo>
                  <a:cubicBezTo>
                    <a:pt x="6692" y="11"/>
                    <a:pt x="6671" y="0"/>
                    <a:pt x="6650" y="0"/>
                  </a:cubicBezTo>
                  <a:close/>
                  <a:moveTo>
                    <a:pt x="6979" y="0"/>
                  </a:moveTo>
                  <a:cubicBezTo>
                    <a:pt x="6958" y="0"/>
                    <a:pt x="6937" y="11"/>
                    <a:pt x="6937" y="43"/>
                  </a:cubicBezTo>
                  <a:cubicBezTo>
                    <a:pt x="6937" y="64"/>
                    <a:pt x="6958" y="75"/>
                    <a:pt x="6979" y="75"/>
                  </a:cubicBezTo>
                  <a:lnTo>
                    <a:pt x="7064" y="75"/>
                  </a:lnTo>
                  <a:cubicBezTo>
                    <a:pt x="7085" y="75"/>
                    <a:pt x="7106" y="64"/>
                    <a:pt x="7106" y="43"/>
                  </a:cubicBezTo>
                  <a:cubicBezTo>
                    <a:pt x="7106" y="11"/>
                    <a:pt x="7085" y="0"/>
                    <a:pt x="7064" y="0"/>
                  </a:cubicBezTo>
                  <a:close/>
                  <a:moveTo>
                    <a:pt x="7382" y="0"/>
                  </a:moveTo>
                  <a:cubicBezTo>
                    <a:pt x="7361" y="0"/>
                    <a:pt x="7350" y="11"/>
                    <a:pt x="7350" y="43"/>
                  </a:cubicBezTo>
                  <a:cubicBezTo>
                    <a:pt x="7350" y="64"/>
                    <a:pt x="7361" y="75"/>
                    <a:pt x="7382" y="75"/>
                  </a:cubicBezTo>
                  <a:lnTo>
                    <a:pt x="7467" y="75"/>
                  </a:lnTo>
                  <a:cubicBezTo>
                    <a:pt x="7488" y="75"/>
                    <a:pt x="7509" y="64"/>
                    <a:pt x="7509" y="43"/>
                  </a:cubicBezTo>
                  <a:cubicBezTo>
                    <a:pt x="7509" y="11"/>
                    <a:pt x="7488" y="0"/>
                    <a:pt x="7467" y="0"/>
                  </a:cubicBezTo>
                  <a:close/>
                  <a:moveTo>
                    <a:pt x="7795" y="0"/>
                  </a:moveTo>
                  <a:cubicBezTo>
                    <a:pt x="7774" y="0"/>
                    <a:pt x="7753" y="11"/>
                    <a:pt x="7753" y="43"/>
                  </a:cubicBezTo>
                  <a:cubicBezTo>
                    <a:pt x="7753" y="64"/>
                    <a:pt x="7774" y="75"/>
                    <a:pt x="7795" y="75"/>
                  </a:cubicBezTo>
                  <a:lnTo>
                    <a:pt x="7880" y="75"/>
                  </a:lnTo>
                  <a:cubicBezTo>
                    <a:pt x="7901" y="75"/>
                    <a:pt x="7912" y="64"/>
                    <a:pt x="7912" y="43"/>
                  </a:cubicBezTo>
                  <a:cubicBezTo>
                    <a:pt x="7912" y="11"/>
                    <a:pt x="7901" y="0"/>
                    <a:pt x="7880" y="0"/>
                  </a:cubicBezTo>
                  <a:close/>
                  <a:moveTo>
                    <a:pt x="8198" y="0"/>
                  </a:moveTo>
                  <a:cubicBezTo>
                    <a:pt x="8177" y="0"/>
                    <a:pt x="8167" y="11"/>
                    <a:pt x="8167" y="43"/>
                  </a:cubicBezTo>
                  <a:cubicBezTo>
                    <a:pt x="8167" y="64"/>
                    <a:pt x="8177" y="75"/>
                    <a:pt x="8198" y="75"/>
                  </a:cubicBezTo>
                  <a:lnTo>
                    <a:pt x="8283" y="75"/>
                  </a:lnTo>
                  <a:cubicBezTo>
                    <a:pt x="8304" y="75"/>
                    <a:pt x="8326" y="64"/>
                    <a:pt x="8326" y="43"/>
                  </a:cubicBezTo>
                  <a:cubicBezTo>
                    <a:pt x="8326" y="11"/>
                    <a:pt x="8304" y="0"/>
                    <a:pt x="8283" y="0"/>
                  </a:cubicBezTo>
                  <a:close/>
                  <a:moveTo>
                    <a:pt x="8612" y="0"/>
                  </a:moveTo>
                  <a:cubicBezTo>
                    <a:pt x="8591" y="0"/>
                    <a:pt x="8570" y="11"/>
                    <a:pt x="8570" y="43"/>
                  </a:cubicBezTo>
                  <a:cubicBezTo>
                    <a:pt x="8570" y="64"/>
                    <a:pt x="8591" y="75"/>
                    <a:pt x="8612" y="75"/>
                  </a:cubicBezTo>
                  <a:lnTo>
                    <a:pt x="8697" y="75"/>
                  </a:lnTo>
                  <a:cubicBezTo>
                    <a:pt x="8718" y="75"/>
                    <a:pt x="8729" y="64"/>
                    <a:pt x="8729" y="43"/>
                  </a:cubicBezTo>
                  <a:cubicBezTo>
                    <a:pt x="8729" y="11"/>
                    <a:pt x="8718" y="0"/>
                    <a:pt x="8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6"/>
            <p:cNvSpPr/>
            <p:nvPr/>
          </p:nvSpPr>
          <p:spPr>
            <a:xfrm>
              <a:off x="3602275" y="502450"/>
              <a:ext cx="207875" cy="1875"/>
            </a:xfrm>
            <a:custGeom>
              <a:avLst/>
              <a:gdLst/>
              <a:ahLst/>
              <a:cxnLst/>
              <a:rect l="l" t="t" r="r" b="b"/>
              <a:pathLst>
                <a:path w="8315" h="75" extrusionOk="0">
                  <a:moveTo>
                    <a:pt x="32" y="1"/>
                  </a:moveTo>
                  <a:cubicBezTo>
                    <a:pt x="11" y="1"/>
                    <a:pt x="0" y="11"/>
                    <a:pt x="0" y="43"/>
                  </a:cubicBezTo>
                  <a:cubicBezTo>
                    <a:pt x="0" y="64"/>
                    <a:pt x="11" y="75"/>
                    <a:pt x="32" y="75"/>
                  </a:cubicBezTo>
                  <a:lnTo>
                    <a:pt x="117" y="75"/>
                  </a:lnTo>
                  <a:cubicBezTo>
                    <a:pt x="138" y="75"/>
                    <a:pt x="159" y="64"/>
                    <a:pt x="159" y="43"/>
                  </a:cubicBezTo>
                  <a:cubicBezTo>
                    <a:pt x="159" y="11"/>
                    <a:pt x="138" y="1"/>
                    <a:pt x="117" y="1"/>
                  </a:cubicBezTo>
                  <a:close/>
                  <a:moveTo>
                    <a:pt x="446" y="1"/>
                  </a:moveTo>
                  <a:cubicBezTo>
                    <a:pt x="425" y="1"/>
                    <a:pt x="403" y="11"/>
                    <a:pt x="403" y="43"/>
                  </a:cubicBezTo>
                  <a:cubicBezTo>
                    <a:pt x="403" y="64"/>
                    <a:pt x="425" y="75"/>
                    <a:pt x="446" y="75"/>
                  </a:cubicBezTo>
                  <a:lnTo>
                    <a:pt x="531" y="75"/>
                  </a:lnTo>
                  <a:cubicBezTo>
                    <a:pt x="552" y="75"/>
                    <a:pt x="562" y="64"/>
                    <a:pt x="562" y="43"/>
                  </a:cubicBezTo>
                  <a:cubicBezTo>
                    <a:pt x="562" y="11"/>
                    <a:pt x="552" y="1"/>
                    <a:pt x="531" y="1"/>
                  </a:cubicBezTo>
                  <a:close/>
                  <a:moveTo>
                    <a:pt x="849" y="1"/>
                  </a:moveTo>
                  <a:cubicBezTo>
                    <a:pt x="828" y="1"/>
                    <a:pt x="817" y="11"/>
                    <a:pt x="817" y="43"/>
                  </a:cubicBezTo>
                  <a:cubicBezTo>
                    <a:pt x="817" y="64"/>
                    <a:pt x="828" y="75"/>
                    <a:pt x="849" y="75"/>
                  </a:cubicBezTo>
                  <a:lnTo>
                    <a:pt x="934" y="75"/>
                  </a:lnTo>
                  <a:cubicBezTo>
                    <a:pt x="955" y="75"/>
                    <a:pt x="976" y="64"/>
                    <a:pt x="976" y="43"/>
                  </a:cubicBezTo>
                  <a:cubicBezTo>
                    <a:pt x="976" y="11"/>
                    <a:pt x="955" y="1"/>
                    <a:pt x="934" y="1"/>
                  </a:cubicBezTo>
                  <a:close/>
                  <a:moveTo>
                    <a:pt x="1262" y="1"/>
                  </a:moveTo>
                  <a:cubicBezTo>
                    <a:pt x="1241" y="1"/>
                    <a:pt x="1220" y="11"/>
                    <a:pt x="1220" y="43"/>
                  </a:cubicBezTo>
                  <a:cubicBezTo>
                    <a:pt x="1220" y="64"/>
                    <a:pt x="1241" y="75"/>
                    <a:pt x="1262" y="75"/>
                  </a:cubicBezTo>
                  <a:lnTo>
                    <a:pt x="1347" y="75"/>
                  </a:lnTo>
                  <a:cubicBezTo>
                    <a:pt x="1368" y="75"/>
                    <a:pt x="1379" y="64"/>
                    <a:pt x="1379" y="43"/>
                  </a:cubicBezTo>
                  <a:cubicBezTo>
                    <a:pt x="1379" y="11"/>
                    <a:pt x="1368" y="1"/>
                    <a:pt x="1347" y="1"/>
                  </a:cubicBezTo>
                  <a:close/>
                  <a:moveTo>
                    <a:pt x="1665" y="1"/>
                  </a:moveTo>
                  <a:cubicBezTo>
                    <a:pt x="1644" y="1"/>
                    <a:pt x="1623" y="11"/>
                    <a:pt x="1623" y="43"/>
                  </a:cubicBezTo>
                  <a:cubicBezTo>
                    <a:pt x="1623" y="64"/>
                    <a:pt x="1644" y="75"/>
                    <a:pt x="1665" y="75"/>
                  </a:cubicBezTo>
                  <a:lnTo>
                    <a:pt x="1750" y="75"/>
                  </a:lnTo>
                  <a:cubicBezTo>
                    <a:pt x="1771" y="75"/>
                    <a:pt x="1792" y="64"/>
                    <a:pt x="1792" y="43"/>
                  </a:cubicBezTo>
                  <a:cubicBezTo>
                    <a:pt x="1792" y="11"/>
                    <a:pt x="1771" y="1"/>
                    <a:pt x="1750" y="1"/>
                  </a:cubicBezTo>
                  <a:close/>
                  <a:moveTo>
                    <a:pt x="2079" y="1"/>
                  </a:moveTo>
                  <a:cubicBezTo>
                    <a:pt x="2058" y="1"/>
                    <a:pt x="2037" y="11"/>
                    <a:pt x="2037" y="43"/>
                  </a:cubicBezTo>
                  <a:cubicBezTo>
                    <a:pt x="2037" y="64"/>
                    <a:pt x="2058" y="75"/>
                    <a:pt x="2079" y="75"/>
                  </a:cubicBezTo>
                  <a:lnTo>
                    <a:pt x="2153" y="75"/>
                  </a:lnTo>
                  <a:cubicBezTo>
                    <a:pt x="2185" y="75"/>
                    <a:pt x="2195" y="64"/>
                    <a:pt x="2195" y="43"/>
                  </a:cubicBezTo>
                  <a:cubicBezTo>
                    <a:pt x="2195" y="11"/>
                    <a:pt x="2185" y="1"/>
                    <a:pt x="2153" y="1"/>
                  </a:cubicBezTo>
                  <a:close/>
                  <a:moveTo>
                    <a:pt x="2482" y="1"/>
                  </a:moveTo>
                  <a:cubicBezTo>
                    <a:pt x="2461" y="1"/>
                    <a:pt x="2440" y="11"/>
                    <a:pt x="2440" y="43"/>
                  </a:cubicBezTo>
                  <a:cubicBezTo>
                    <a:pt x="2440" y="64"/>
                    <a:pt x="2461" y="75"/>
                    <a:pt x="2482" y="75"/>
                  </a:cubicBezTo>
                  <a:lnTo>
                    <a:pt x="2567" y="75"/>
                  </a:lnTo>
                  <a:cubicBezTo>
                    <a:pt x="2588" y="75"/>
                    <a:pt x="2609" y="64"/>
                    <a:pt x="2609" y="43"/>
                  </a:cubicBezTo>
                  <a:cubicBezTo>
                    <a:pt x="2609" y="11"/>
                    <a:pt x="2588" y="1"/>
                    <a:pt x="2567" y="1"/>
                  </a:cubicBezTo>
                  <a:close/>
                  <a:moveTo>
                    <a:pt x="2895" y="1"/>
                  </a:moveTo>
                  <a:cubicBezTo>
                    <a:pt x="2874" y="1"/>
                    <a:pt x="2853" y="11"/>
                    <a:pt x="2853" y="43"/>
                  </a:cubicBezTo>
                  <a:cubicBezTo>
                    <a:pt x="2853" y="64"/>
                    <a:pt x="2874" y="75"/>
                    <a:pt x="2895" y="75"/>
                  </a:cubicBezTo>
                  <a:lnTo>
                    <a:pt x="2970" y="75"/>
                  </a:lnTo>
                  <a:cubicBezTo>
                    <a:pt x="2991" y="75"/>
                    <a:pt x="3012" y="64"/>
                    <a:pt x="3012" y="43"/>
                  </a:cubicBezTo>
                  <a:cubicBezTo>
                    <a:pt x="3012" y="11"/>
                    <a:pt x="2991" y="1"/>
                    <a:pt x="2970" y="1"/>
                  </a:cubicBezTo>
                  <a:close/>
                  <a:moveTo>
                    <a:pt x="3298" y="1"/>
                  </a:moveTo>
                  <a:cubicBezTo>
                    <a:pt x="3277" y="1"/>
                    <a:pt x="3256" y="11"/>
                    <a:pt x="3256" y="43"/>
                  </a:cubicBezTo>
                  <a:cubicBezTo>
                    <a:pt x="3256" y="64"/>
                    <a:pt x="3277" y="75"/>
                    <a:pt x="3298" y="75"/>
                  </a:cubicBezTo>
                  <a:lnTo>
                    <a:pt x="3383" y="75"/>
                  </a:lnTo>
                  <a:cubicBezTo>
                    <a:pt x="3404" y="75"/>
                    <a:pt x="3425" y="64"/>
                    <a:pt x="3425" y="43"/>
                  </a:cubicBezTo>
                  <a:cubicBezTo>
                    <a:pt x="3425" y="11"/>
                    <a:pt x="3404" y="1"/>
                    <a:pt x="3383" y="1"/>
                  </a:cubicBezTo>
                  <a:close/>
                  <a:moveTo>
                    <a:pt x="3712" y="1"/>
                  </a:moveTo>
                  <a:cubicBezTo>
                    <a:pt x="3680" y="1"/>
                    <a:pt x="3670" y="11"/>
                    <a:pt x="3670" y="43"/>
                  </a:cubicBezTo>
                  <a:cubicBezTo>
                    <a:pt x="3670" y="64"/>
                    <a:pt x="3680" y="75"/>
                    <a:pt x="3712" y="75"/>
                  </a:cubicBezTo>
                  <a:lnTo>
                    <a:pt x="3786" y="75"/>
                  </a:lnTo>
                  <a:cubicBezTo>
                    <a:pt x="3807" y="75"/>
                    <a:pt x="3828" y="64"/>
                    <a:pt x="3828" y="43"/>
                  </a:cubicBezTo>
                  <a:cubicBezTo>
                    <a:pt x="3828" y="11"/>
                    <a:pt x="3807" y="1"/>
                    <a:pt x="3786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73" y="11"/>
                    <a:pt x="4073" y="43"/>
                  </a:cubicBezTo>
                  <a:cubicBezTo>
                    <a:pt x="4073" y="64"/>
                    <a:pt x="4094" y="75"/>
                    <a:pt x="4115" y="75"/>
                  </a:cubicBezTo>
                  <a:lnTo>
                    <a:pt x="4200" y="75"/>
                  </a:lnTo>
                  <a:cubicBezTo>
                    <a:pt x="4221" y="75"/>
                    <a:pt x="4242" y="64"/>
                    <a:pt x="4242" y="43"/>
                  </a:cubicBezTo>
                  <a:cubicBezTo>
                    <a:pt x="4242" y="11"/>
                    <a:pt x="4221" y="1"/>
                    <a:pt x="4200" y="1"/>
                  </a:cubicBezTo>
                  <a:close/>
                  <a:moveTo>
                    <a:pt x="4528" y="1"/>
                  </a:moveTo>
                  <a:cubicBezTo>
                    <a:pt x="4497" y="1"/>
                    <a:pt x="4486" y="11"/>
                    <a:pt x="4486" y="43"/>
                  </a:cubicBezTo>
                  <a:cubicBezTo>
                    <a:pt x="4486" y="64"/>
                    <a:pt x="4497" y="75"/>
                    <a:pt x="4528" y="75"/>
                  </a:cubicBezTo>
                  <a:lnTo>
                    <a:pt x="4603" y="75"/>
                  </a:lnTo>
                  <a:cubicBezTo>
                    <a:pt x="4624" y="75"/>
                    <a:pt x="4645" y="64"/>
                    <a:pt x="4645" y="43"/>
                  </a:cubicBezTo>
                  <a:cubicBezTo>
                    <a:pt x="4645" y="11"/>
                    <a:pt x="4624" y="1"/>
                    <a:pt x="4603" y="1"/>
                  </a:cubicBezTo>
                  <a:close/>
                  <a:moveTo>
                    <a:pt x="4931" y="1"/>
                  </a:moveTo>
                  <a:cubicBezTo>
                    <a:pt x="4910" y="1"/>
                    <a:pt x="4889" y="11"/>
                    <a:pt x="4889" y="43"/>
                  </a:cubicBezTo>
                  <a:cubicBezTo>
                    <a:pt x="4889" y="64"/>
                    <a:pt x="4910" y="75"/>
                    <a:pt x="4931" y="75"/>
                  </a:cubicBezTo>
                  <a:lnTo>
                    <a:pt x="5016" y="75"/>
                  </a:lnTo>
                  <a:cubicBezTo>
                    <a:pt x="5037" y="75"/>
                    <a:pt x="5059" y="64"/>
                    <a:pt x="5059" y="43"/>
                  </a:cubicBezTo>
                  <a:cubicBezTo>
                    <a:pt x="5059" y="11"/>
                    <a:pt x="5037" y="1"/>
                    <a:pt x="5016" y="1"/>
                  </a:cubicBezTo>
                  <a:close/>
                  <a:moveTo>
                    <a:pt x="5334" y="1"/>
                  </a:moveTo>
                  <a:cubicBezTo>
                    <a:pt x="5313" y="1"/>
                    <a:pt x="5303" y="11"/>
                    <a:pt x="5303" y="43"/>
                  </a:cubicBezTo>
                  <a:cubicBezTo>
                    <a:pt x="5303" y="64"/>
                    <a:pt x="5313" y="75"/>
                    <a:pt x="5334" y="75"/>
                  </a:cubicBezTo>
                  <a:lnTo>
                    <a:pt x="5419" y="75"/>
                  </a:lnTo>
                  <a:cubicBezTo>
                    <a:pt x="5440" y="75"/>
                    <a:pt x="5462" y="64"/>
                    <a:pt x="5462" y="43"/>
                  </a:cubicBezTo>
                  <a:cubicBezTo>
                    <a:pt x="5462" y="11"/>
                    <a:pt x="5440" y="1"/>
                    <a:pt x="5419" y="1"/>
                  </a:cubicBezTo>
                  <a:close/>
                  <a:moveTo>
                    <a:pt x="5748" y="1"/>
                  </a:moveTo>
                  <a:cubicBezTo>
                    <a:pt x="5727" y="1"/>
                    <a:pt x="5706" y="11"/>
                    <a:pt x="5706" y="43"/>
                  </a:cubicBezTo>
                  <a:cubicBezTo>
                    <a:pt x="5706" y="64"/>
                    <a:pt x="5727" y="75"/>
                    <a:pt x="5748" y="75"/>
                  </a:cubicBezTo>
                  <a:lnTo>
                    <a:pt x="5833" y="75"/>
                  </a:lnTo>
                  <a:cubicBezTo>
                    <a:pt x="5854" y="75"/>
                    <a:pt x="5865" y="64"/>
                    <a:pt x="5865" y="43"/>
                  </a:cubicBezTo>
                  <a:cubicBezTo>
                    <a:pt x="5865" y="11"/>
                    <a:pt x="5854" y="1"/>
                    <a:pt x="5833" y="1"/>
                  </a:cubicBezTo>
                  <a:close/>
                  <a:moveTo>
                    <a:pt x="6151" y="1"/>
                  </a:moveTo>
                  <a:cubicBezTo>
                    <a:pt x="6130" y="1"/>
                    <a:pt x="6119" y="11"/>
                    <a:pt x="6119" y="43"/>
                  </a:cubicBezTo>
                  <a:cubicBezTo>
                    <a:pt x="6119" y="64"/>
                    <a:pt x="6130" y="75"/>
                    <a:pt x="6151" y="75"/>
                  </a:cubicBezTo>
                  <a:lnTo>
                    <a:pt x="6236" y="75"/>
                  </a:lnTo>
                  <a:cubicBezTo>
                    <a:pt x="6257" y="75"/>
                    <a:pt x="6279" y="64"/>
                    <a:pt x="6279" y="43"/>
                  </a:cubicBezTo>
                  <a:cubicBezTo>
                    <a:pt x="6279" y="11"/>
                    <a:pt x="6257" y="1"/>
                    <a:pt x="6236" y="1"/>
                  </a:cubicBezTo>
                  <a:close/>
                  <a:moveTo>
                    <a:pt x="6565" y="1"/>
                  </a:moveTo>
                  <a:cubicBezTo>
                    <a:pt x="6543" y="1"/>
                    <a:pt x="6522" y="11"/>
                    <a:pt x="6522" y="43"/>
                  </a:cubicBezTo>
                  <a:cubicBezTo>
                    <a:pt x="6522" y="64"/>
                    <a:pt x="6543" y="75"/>
                    <a:pt x="6565" y="75"/>
                  </a:cubicBezTo>
                  <a:lnTo>
                    <a:pt x="6649" y="75"/>
                  </a:lnTo>
                  <a:cubicBezTo>
                    <a:pt x="6671" y="75"/>
                    <a:pt x="6682" y="64"/>
                    <a:pt x="6682" y="43"/>
                  </a:cubicBezTo>
                  <a:cubicBezTo>
                    <a:pt x="6682" y="11"/>
                    <a:pt x="6671" y="1"/>
                    <a:pt x="6649" y="1"/>
                  </a:cubicBezTo>
                  <a:close/>
                  <a:moveTo>
                    <a:pt x="6968" y="1"/>
                  </a:moveTo>
                  <a:cubicBezTo>
                    <a:pt x="6946" y="1"/>
                    <a:pt x="6925" y="11"/>
                    <a:pt x="6925" y="43"/>
                  </a:cubicBezTo>
                  <a:cubicBezTo>
                    <a:pt x="6925" y="64"/>
                    <a:pt x="6946" y="75"/>
                    <a:pt x="6968" y="75"/>
                  </a:cubicBezTo>
                  <a:lnTo>
                    <a:pt x="7052" y="75"/>
                  </a:lnTo>
                  <a:cubicBezTo>
                    <a:pt x="7074" y="75"/>
                    <a:pt x="7095" y="64"/>
                    <a:pt x="7095" y="43"/>
                  </a:cubicBezTo>
                  <a:cubicBezTo>
                    <a:pt x="7095" y="11"/>
                    <a:pt x="7074" y="1"/>
                    <a:pt x="7052" y="1"/>
                  </a:cubicBezTo>
                  <a:close/>
                  <a:moveTo>
                    <a:pt x="7382" y="1"/>
                  </a:moveTo>
                  <a:cubicBezTo>
                    <a:pt x="7360" y="1"/>
                    <a:pt x="7339" y="11"/>
                    <a:pt x="7339" y="43"/>
                  </a:cubicBezTo>
                  <a:cubicBezTo>
                    <a:pt x="7339" y="64"/>
                    <a:pt x="7360" y="75"/>
                    <a:pt x="7382" y="75"/>
                  </a:cubicBezTo>
                  <a:lnTo>
                    <a:pt x="7455" y="75"/>
                  </a:lnTo>
                  <a:cubicBezTo>
                    <a:pt x="7488" y="75"/>
                    <a:pt x="7498" y="64"/>
                    <a:pt x="7498" y="43"/>
                  </a:cubicBezTo>
                  <a:cubicBezTo>
                    <a:pt x="7498" y="11"/>
                    <a:pt x="7488" y="1"/>
                    <a:pt x="7455" y="1"/>
                  </a:cubicBezTo>
                  <a:close/>
                  <a:moveTo>
                    <a:pt x="7785" y="1"/>
                  </a:moveTo>
                  <a:cubicBezTo>
                    <a:pt x="7763" y="1"/>
                    <a:pt x="7742" y="11"/>
                    <a:pt x="7742" y="43"/>
                  </a:cubicBezTo>
                  <a:cubicBezTo>
                    <a:pt x="7742" y="64"/>
                    <a:pt x="7763" y="75"/>
                    <a:pt x="7785" y="75"/>
                  </a:cubicBezTo>
                  <a:lnTo>
                    <a:pt x="7869" y="75"/>
                  </a:lnTo>
                  <a:cubicBezTo>
                    <a:pt x="7891" y="75"/>
                    <a:pt x="7912" y="64"/>
                    <a:pt x="7912" y="43"/>
                  </a:cubicBezTo>
                  <a:cubicBezTo>
                    <a:pt x="7912" y="11"/>
                    <a:pt x="7891" y="1"/>
                    <a:pt x="7869" y="1"/>
                  </a:cubicBezTo>
                  <a:close/>
                  <a:moveTo>
                    <a:pt x="8198" y="1"/>
                  </a:moveTo>
                  <a:cubicBezTo>
                    <a:pt x="8177" y="1"/>
                    <a:pt x="8155" y="11"/>
                    <a:pt x="8155" y="43"/>
                  </a:cubicBezTo>
                  <a:cubicBezTo>
                    <a:pt x="8155" y="64"/>
                    <a:pt x="8177" y="75"/>
                    <a:pt x="8198" y="75"/>
                  </a:cubicBezTo>
                  <a:lnTo>
                    <a:pt x="8272" y="75"/>
                  </a:lnTo>
                  <a:cubicBezTo>
                    <a:pt x="8304" y="75"/>
                    <a:pt x="8315" y="64"/>
                    <a:pt x="8315" y="43"/>
                  </a:cubicBezTo>
                  <a:cubicBezTo>
                    <a:pt x="8315" y="11"/>
                    <a:pt x="8304" y="1"/>
                    <a:pt x="8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6"/>
            <p:cNvSpPr/>
            <p:nvPr/>
          </p:nvSpPr>
          <p:spPr>
            <a:xfrm>
              <a:off x="3351175" y="376775"/>
              <a:ext cx="1900" cy="216375"/>
            </a:xfrm>
            <a:custGeom>
              <a:avLst/>
              <a:gdLst/>
              <a:ahLst/>
              <a:cxnLst/>
              <a:rect l="l" t="t" r="r" b="b"/>
              <a:pathLst>
                <a:path w="76" h="8655" extrusionOk="0">
                  <a:moveTo>
                    <a:pt x="43" y="1"/>
                  </a:moveTo>
                  <a:cubicBezTo>
                    <a:pt x="12" y="1"/>
                    <a:pt x="1" y="11"/>
                    <a:pt x="1" y="43"/>
                  </a:cubicBezTo>
                  <a:lnTo>
                    <a:pt x="1" y="54"/>
                  </a:lnTo>
                  <a:cubicBezTo>
                    <a:pt x="1" y="75"/>
                    <a:pt x="12" y="96"/>
                    <a:pt x="43" y="96"/>
                  </a:cubicBezTo>
                  <a:cubicBezTo>
                    <a:pt x="64" y="96"/>
                    <a:pt x="75" y="75"/>
                    <a:pt x="75" y="54"/>
                  </a:cubicBezTo>
                  <a:lnTo>
                    <a:pt x="75" y="43"/>
                  </a:lnTo>
                  <a:cubicBezTo>
                    <a:pt x="75" y="11"/>
                    <a:pt x="64" y="1"/>
                    <a:pt x="43" y="1"/>
                  </a:cubicBezTo>
                  <a:close/>
                  <a:moveTo>
                    <a:pt x="43" y="340"/>
                  </a:moveTo>
                  <a:cubicBezTo>
                    <a:pt x="12" y="340"/>
                    <a:pt x="1" y="362"/>
                    <a:pt x="1" y="383"/>
                  </a:cubicBezTo>
                  <a:lnTo>
                    <a:pt x="1" y="457"/>
                  </a:lnTo>
                  <a:cubicBezTo>
                    <a:pt x="1" y="489"/>
                    <a:pt x="12" y="499"/>
                    <a:pt x="43" y="499"/>
                  </a:cubicBezTo>
                  <a:cubicBezTo>
                    <a:pt x="64" y="499"/>
                    <a:pt x="75" y="489"/>
                    <a:pt x="75" y="457"/>
                  </a:cubicBezTo>
                  <a:lnTo>
                    <a:pt x="75" y="383"/>
                  </a:lnTo>
                  <a:cubicBezTo>
                    <a:pt x="75" y="362"/>
                    <a:pt x="64" y="340"/>
                    <a:pt x="43" y="340"/>
                  </a:cubicBezTo>
                  <a:close/>
                  <a:moveTo>
                    <a:pt x="43" y="743"/>
                  </a:moveTo>
                  <a:cubicBezTo>
                    <a:pt x="12" y="743"/>
                    <a:pt x="1" y="765"/>
                    <a:pt x="1" y="786"/>
                  </a:cubicBezTo>
                  <a:lnTo>
                    <a:pt x="1" y="871"/>
                  </a:lnTo>
                  <a:cubicBezTo>
                    <a:pt x="1" y="892"/>
                    <a:pt x="12" y="913"/>
                    <a:pt x="43" y="913"/>
                  </a:cubicBezTo>
                  <a:cubicBezTo>
                    <a:pt x="64" y="913"/>
                    <a:pt x="75" y="892"/>
                    <a:pt x="75" y="871"/>
                  </a:cubicBezTo>
                  <a:lnTo>
                    <a:pt x="75" y="786"/>
                  </a:lnTo>
                  <a:cubicBezTo>
                    <a:pt x="75" y="765"/>
                    <a:pt x="64" y="743"/>
                    <a:pt x="43" y="743"/>
                  </a:cubicBezTo>
                  <a:close/>
                  <a:moveTo>
                    <a:pt x="43" y="1157"/>
                  </a:moveTo>
                  <a:cubicBezTo>
                    <a:pt x="12" y="1157"/>
                    <a:pt x="1" y="1168"/>
                    <a:pt x="1" y="1199"/>
                  </a:cubicBezTo>
                  <a:lnTo>
                    <a:pt x="1" y="1274"/>
                  </a:lnTo>
                  <a:cubicBezTo>
                    <a:pt x="1" y="1295"/>
                    <a:pt x="12" y="1316"/>
                    <a:pt x="43" y="1316"/>
                  </a:cubicBezTo>
                  <a:cubicBezTo>
                    <a:pt x="64" y="1316"/>
                    <a:pt x="75" y="1295"/>
                    <a:pt x="75" y="1274"/>
                  </a:cubicBezTo>
                  <a:lnTo>
                    <a:pt x="75" y="1199"/>
                  </a:lnTo>
                  <a:cubicBezTo>
                    <a:pt x="75" y="1168"/>
                    <a:pt x="64" y="1157"/>
                    <a:pt x="43" y="1157"/>
                  </a:cubicBezTo>
                  <a:close/>
                  <a:moveTo>
                    <a:pt x="43" y="1560"/>
                  </a:moveTo>
                  <a:cubicBezTo>
                    <a:pt x="12" y="1560"/>
                    <a:pt x="1" y="1581"/>
                    <a:pt x="1" y="1602"/>
                  </a:cubicBezTo>
                  <a:lnTo>
                    <a:pt x="1" y="1687"/>
                  </a:lnTo>
                  <a:cubicBezTo>
                    <a:pt x="1" y="1708"/>
                    <a:pt x="12" y="1729"/>
                    <a:pt x="43" y="1729"/>
                  </a:cubicBezTo>
                  <a:cubicBezTo>
                    <a:pt x="64" y="1729"/>
                    <a:pt x="75" y="1708"/>
                    <a:pt x="75" y="1687"/>
                  </a:cubicBezTo>
                  <a:lnTo>
                    <a:pt x="75" y="1602"/>
                  </a:lnTo>
                  <a:cubicBezTo>
                    <a:pt x="75" y="1581"/>
                    <a:pt x="64" y="1560"/>
                    <a:pt x="43" y="1560"/>
                  </a:cubicBezTo>
                  <a:close/>
                  <a:moveTo>
                    <a:pt x="43" y="1974"/>
                  </a:moveTo>
                  <a:cubicBezTo>
                    <a:pt x="12" y="1974"/>
                    <a:pt x="1" y="1984"/>
                    <a:pt x="1" y="2016"/>
                  </a:cubicBezTo>
                  <a:lnTo>
                    <a:pt x="1" y="2090"/>
                  </a:lnTo>
                  <a:cubicBezTo>
                    <a:pt x="1" y="2111"/>
                    <a:pt x="12" y="2132"/>
                    <a:pt x="43" y="2132"/>
                  </a:cubicBezTo>
                  <a:cubicBezTo>
                    <a:pt x="64" y="2132"/>
                    <a:pt x="75" y="2111"/>
                    <a:pt x="75" y="2090"/>
                  </a:cubicBezTo>
                  <a:lnTo>
                    <a:pt x="75" y="2016"/>
                  </a:lnTo>
                  <a:cubicBezTo>
                    <a:pt x="75" y="1984"/>
                    <a:pt x="64" y="1974"/>
                    <a:pt x="43" y="1974"/>
                  </a:cubicBezTo>
                  <a:close/>
                  <a:moveTo>
                    <a:pt x="43" y="2377"/>
                  </a:moveTo>
                  <a:cubicBezTo>
                    <a:pt x="12" y="2377"/>
                    <a:pt x="1" y="2398"/>
                    <a:pt x="1" y="2419"/>
                  </a:cubicBezTo>
                  <a:lnTo>
                    <a:pt x="1" y="2504"/>
                  </a:lnTo>
                  <a:cubicBezTo>
                    <a:pt x="1" y="2525"/>
                    <a:pt x="12" y="2546"/>
                    <a:pt x="43" y="2546"/>
                  </a:cubicBezTo>
                  <a:cubicBezTo>
                    <a:pt x="64" y="2546"/>
                    <a:pt x="75" y="2525"/>
                    <a:pt x="75" y="2504"/>
                  </a:cubicBezTo>
                  <a:lnTo>
                    <a:pt x="75" y="2419"/>
                  </a:lnTo>
                  <a:cubicBezTo>
                    <a:pt x="75" y="2398"/>
                    <a:pt x="64" y="2377"/>
                    <a:pt x="43" y="2377"/>
                  </a:cubicBezTo>
                  <a:close/>
                  <a:moveTo>
                    <a:pt x="43" y="2790"/>
                  </a:moveTo>
                  <a:cubicBezTo>
                    <a:pt x="12" y="2790"/>
                    <a:pt x="1" y="2801"/>
                    <a:pt x="1" y="2822"/>
                  </a:cubicBezTo>
                  <a:lnTo>
                    <a:pt x="1" y="2907"/>
                  </a:lnTo>
                  <a:cubicBezTo>
                    <a:pt x="1" y="2928"/>
                    <a:pt x="12" y="2949"/>
                    <a:pt x="43" y="2949"/>
                  </a:cubicBezTo>
                  <a:cubicBezTo>
                    <a:pt x="64" y="2949"/>
                    <a:pt x="75" y="2928"/>
                    <a:pt x="75" y="2907"/>
                  </a:cubicBezTo>
                  <a:lnTo>
                    <a:pt x="75" y="2822"/>
                  </a:lnTo>
                  <a:cubicBezTo>
                    <a:pt x="75" y="2801"/>
                    <a:pt x="64" y="2790"/>
                    <a:pt x="43" y="2790"/>
                  </a:cubicBezTo>
                  <a:close/>
                  <a:moveTo>
                    <a:pt x="43" y="3193"/>
                  </a:moveTo>
                  <a:cubicBezTo>
                    <a:pt x="12" y="3193"/>
                    <a:pt x="1" y="3214"/>
                    <a:pt x="1" y="3235"/>
                  </a:cubicBezTo>
                  <a:lnTo>
                    <a:pt x="1" y="3320"/>
                  </a:lnTo>
                  <a:cubicBezTo>
                    <a:pt x="1" y="3341"/>
                    <a:pt x="12" y="3352"/>
                    <a:pt x="43" y="3352"/>
                  </a:cubicBezTo>
                  <a:cubicBezTo>
                    <a:pt x="64" y="3352"/>
                    <a:pt x="75" y="3341"/>
                    <a:pt x="75" y="3320"/>
                  </a:cubicBezTo>
                  <a:lnTo>
                    <a:pt x="75" y="3235"/>
                  </a:lnTo>
                  <a:cubicBezTo>
                    <a:pt x="75" y="3214"/>
                    <a:pt x="64" y="3193"/>
                    <a:pt x="43" y="3193"/>
                  </a:cubicBezTo>
                  <a:close/>
                  <a:moveTo>
                    <a:pt x="43" y="3607"/>
                  </a:moveTo>
                  <a:cubicBezTo>
                    <a:pt x="12" y="3607"/>
                    <a:pt x="1" y="3617"/>
                    <a:pt x="1" y="3638"/>
                  </a:cubicBezTo>
                  <a:lnTo>
                    <a:pt x="1" y="3723"/>
                  </a:lnTo>
                  <a:cubicBezTo>
                    <a:pt x="1" y="3744"/>
                    <a:pt x="12" y="3765"/>
                    <a:pt x="43" y="3765"/>
                  </a:cubicBezTo>
                  <a:cubicBezTo>
                    <a:pt x="64" y="3765"/>
                    <a:pt x="75" y="3744"/>
                    <a:pt x="75" y="3723"/>
                  </a:cubicBezTo>
                  <a:lnTo>
                    <a:pt x="75" y="3638"/>
                  </a:lnTo>
                  <a:cubicBezTo>
                    <a:pt x="75" y="3617"/>
                    <a:pt x="64" y="3607"/>
                    <a:pt x="43" y="3607"/>
                  </a:cubicBezTo>
                  <a:close/>
                  <a:moveTo>
                    <a:pt x="43" y="4010"/>
                  </a:moveTo>
                  <a:cubicBezTo>
                    <a:pt x="12" y="4010"/>
                    <a:pt x="1" y="4031"/>
                    <a:pt x="1" y="4052"/>
                  </a:cubicBezTo>
                  <a:lnTo>
                    <a:pt x="1" y="4137"/>
                  </a:lnTo>
                  <a:cubicBezTo>
                    <a:pt x="1" y="4158"/>
                    <a:pt x="12" y="4168"/>
                    <a:pt x="43" y="4168"/>
                  </a:cubicBezTo>
                  <a:cubicBezTo>
                    <a:pt x="64" y="4168"/>
                    <a:pt x="75" y="4158"/>
                    <a:pt x="75" y="4137"/>
                  </a:cubicBezTo>
                  <a:lnTo>
                    <a:pt x="75" y="4052"/>
                  </a:lnTo>
                  <a:cubicBezTo>
                    <a:pt x="75" y="4031"/>
                    <a:pt x="64" y="4010"/>
                    <a:pt x="43" y="4010"/>
                  </a:cubicBezTo>
                  <a:close/>
                  <a:moveTo>
                    <a:pt x="43" y="4413"/>
                  </a:moveTo>
                  <a:cubicBezTo>
                    <a:pt x="12" y="4413"/>
                    <a:pt x="1" y="4434"/>
                    <a:pt x="1" y="4455"/>
                  </a:cubicBezTo>
                  <a:lnTo>
                    <a:pt x="1" y="4540"/>
                  </a:lnTo>
                  <a:cubicBezTo>
                    <a:pt x="1" y="4561"/>
                    <a:pt x="12" y="4582"/>
                    <a:pt x="43" y="4582"/>
                  </a:cubicBezTo>
                  <a:cubicBezTo>
                    <a:pt x="64" y="4582"/>
                    <a:pt x="75" y="4561"/>
                    <a:pt x="75" y="4540"/>
                  </a:cubicBezTo>
                  <a:lnTo>
                    <a:pt x="75" y="4455"/>
                  </a:lnTo>
                  <a:cubicBezTo>
                    <a:pt x="75" y="4434"/>
                    <a:pt x="64" y="4413"/>
                    <a:pt x="43" y="4413"/>
                  </a:cubicBezTo>
                  <a:close/>
                  <a:moveTo>
                    <a:pt x="43" y="4826"/>
                  </a:moveTo>
                  <a:cubicBezTo>
                    <a:pt x="12" y="4826"/>
                    <a:pt x="1" y="4847"/>
                    <a:pt x="1" y="4868"/>
                  </a:cubicBezTo>
                  <a:lnTo>
                    <a:pt x="1" y="4943"/>
                  </a:lnTo>
                  <a:cubicBezTo>
                    <a:pt x="1" y="4974"/>
                    <a:pt x="12" y="4985"/>
                    <a:pt x="43" y="4985"/>
                  </a:cubicBezTo>
                  <a:cubicBezTo>
                    <a:pt x="64" y="4985"/>
                    <a:pt x="75" y="4974"/>
                    <a:pt x="75" y="4943"/>
                  </a:cubicBezTo>
                  <a:lnTo>
                    <a:pt x="75" y="4868"/>
                  </a:lnTo>
                  <a:cubicBezTo>
                    <a:pt x="75" y="4847"/>
                    <a:pt x="64" y="4826"/>
                    <a:pt x="43" y="4826"/>
                  </a:cubicBezTo>
                  <a:close/>
                  <a:moveTo>
                    <a:pt x="43" y="5229"/>
                  </a:moveTo>
                  <a:cubicBezTo>
                    <a:pt x="12" y="5229"/>
                    <a:pt x="1" y="5250"/>
                    <a:pt x="1" y="5271"/>
                  </a:cubicBezTo>
                  <a:lnTo>
                    <a:pt x="1" y="5356"/>
                  </a:lnTo>
                  <a:cubicBezTo>
                    <a:pt x="1" y="5377"/>
                    <a:pt x="12" y="5399"/>
                    <a:pt x="43" y="5399"/>
                  </a:cubicBezTo>
                  <a:cubicBezTo>
                    <a:pt x="64" y="5399"/>
                    <a:pt x="75" y="5377"/>
                    <a:pt x="75" y="5356"/>
                  </a:cubicBezTo>
                  <a:lnTo>
                    <a:pt x="75" y="5271"/>
                  </a:lnTo>
                  <a:cubicBezTo>
                    <a:pt x="75" y="5250"/>
                    <a:pt x="64" y="5229"/>
                    <a:pt x="43" y="5229"/>
                  </a:cubicBezTo>
                  <a:close/>
                  <a:moveTo>
                    <a:pt x="43" y="5643"/>
                  </a:moveTo>
                  <a:cubicBezTo>
                    <a:pt x="12" y="5643"/>
                    <a:pt x="1" y="5664"/>
                    <a:pt x="1" y="5685"/>
                  </a:cubicBezTo>
                  <a:lnTo>
                    <a:pt x="1" y="5759"/>
                  </a:lnTo>
                  <a:cubicBezTo>
                    <a:pt x="1" y="5791"/>
                    <a:pt x="12" y="5802"/>
                    <a:pt x="43" y="5802"/>
                  </a:cubicBezTo>
                  <a:cubicBezTo>
                    <a:pt x="64" y="5802"/>
                    <a:pt x="75" y="5791"/>
                    <a:pt x="75" y="5759"/>
                  </a:cubicBezTo>
                  <a:lnTo>
                    <a:pt x="75" y="5685"/>
                  </a:lnTo>
                  <a:cubicBezTo>
                    <a:pt x="75" y="5664"/>
                    <a:pt x="64" y="5643"/>
                    <a:pt x="43" y="5643"/>
                  </a:cubicBezTo>
                  <a:close/>
                  <a:moveTo>
                    <a:pt x="43" y="6046"/>
                  </a:moveTo>
                  <a:cubicBezTo>
                    <a:pt x="12" y="6046"/>
                    <a:pt x="1" y="6067"/>
                    <a:pt x="1" y="6088"/>
                  </a:cubicBezTo>
                  <a:lnTo>
                    <a:pt x="1" y="6173"/>
                  </a:lnTo>
                  <a:cubicBezTo>
                    <a:pt x="1" y="6194"/>
                    <a:pt x="12" y="6216"/>
                    <a:pt x="43" y="6216"/>
                  </a:cubicBezTo>
                  <a:cubicBezTo>
                    <a:pt x="64" y="6216"/>
                    <a:pt x="75" y="6194"/>
                    <a:pt x="75" y="6173"/>
                  </a:cubicBezTo>
                  <a:lnTo>
                    <a:pt x="75" y="6088"/>
                  </a:lnTo>
                  <a:cubicBezTo>
                    <a:pt x="75" y="6067"/>
                    <a:pt x="64" y="6046"/>
                    <a:pt x="43" y="6046"/>
                  </a:cubicBezTo>
                  <a:close/>
                  <a:moveTo>
                    <a:pt x="43" y="6459"/>
                  </a:moveTo>
                  <a:cubicBezTo>
                    <a:pt x="12" y="6459"/>
                    <a:pt x="1" y="6480"/>
                    <a:pt x="1" y="6502"/>
                  </a:cubicBezTo>
                  <a:lnTo>
                    <a:pt x="1" y="6576"/>
                  </a:lnTo>
                  <a:cubicBezTo>
                    <a:pt x="1" y="6597"/>
                    <a:pt x="12" y="6619"/>
                    <a:pt x="43" y="6619"/>
                  </a:cubicBezTo>
                  <a:cubicBezTo>
                    <a:pt x="64" y="6619"/>
                    <a:pt x="75" y="6597"/>
                    <a:pt x="75" y="6576"/>
                  </a:cubicBezTo>
                  <a:lnTo>
                    <a:pt x="75" y="6502"/>
                  </a:lnTo>
                  <a:cubicBezTo>
                    <a:pt x="75" y="6480"/>
                    <a:pt x="64" y="6459"/>
                    <a:pt x="43" y="6459"/>
                  </a:cubicBezTo>
                  <a:close/>
                  <a:moveTo>
                    <a:pt x="43" y="6862"/>
                  </a:moveTo>
                  <a:cubicBezTo>
                    <a:pt x="12" y="6862"/>
                    <a:pt x="1" y="6883"/>
                    <a:pt x="1" y="6905"/>
                  </a:cubicBezTo>
                  <a:lnTo>
                    <a:pt x="1" y="6989"/>
                  </a:lnTo>
                  <a:cubicBezTo>
                    <a:pt x="1" y="7011"/>
                    <a:pt x="12" y="7032"/>
                    <a:pt x="43" y="7032"/>
                  </a:cubicBezTo>
                  <a:cubicBezTo>
                    <a:pt x="64" y="7032"/>
                    <a:pt x="75" y="7011"/>
                    <a:pt x="75" y="6989"/>
                  </a:cubicBezTo>
                  <a:lnTo>
                    <a:pt x="75" y="6905"/>
                  </a:lnTo>
                  <a:cubicBezTo>
                    <a:pt x="75" y="6883"/>
                    <a:pt x="64" y="6862"/>
                    <a:pt x="43" y="6862"/>
                  </a:cubicBezTo>
                  <a:close/>
                  <a:moveTo>
                    <a:pt x="43" y="7276"/>
                  </a:moveTo>
                  <a:cubicBezTo>
                    <a:pt x="12" y="7276"/>
                    <a:pt x="1" y="7286"/>
                    <a:pt x="1" y="7319"/>
                  </a:cubicBezTo>
                  <a:lnTo>
                    <a:pt x="1" y="7392"/>
                  </a:lnTo>
                  <a:cubicBezTo>
                    <a:pt x="1" y="7414"/>
                    <a:pt x="12" y="7435"/>
                    <a:pt x="43" y="7435"/>
                  </a:cubicBezTo>
                  <a:cubicBezTo>
                    <a:pt x="64" y="7435"/>
                    <a:pt x="75" y="7414"/>
                    <a:pt x="75" y="7392"/>
                  </a:cubicBezTo>
                  <a:lnTo>
                    <a:pt x="75" y="7319"/>
                  </a:lnTo>
                  <a:cubicBezTo>
                    <a:pt x="75" y="7286"/>
                    <a:pt x="64" y="7276"/>
                    <a:pt x="43" y="7276"/>
                  </a:cubicBezTo>
                  <a:close/>
                  <a:moveTo>
                    <a:pt x="43" y="7679"/>
                  </a:moveTo>
                  <a:cubicBezTo>
                    <a:pt x="12" y="7679"/>
                    <a:pt x="1" y="7700"/>
                    <a:pt x="1" y="7722"/>
                  </a:cubicBezTo>
                  <a:lnTo>
                    <a:pt x="1" y="7806"/>
                  </a:lnTo>
                  <a:cubicBezTo>
                    <a:pt x="1" y="7828"/>
                    <a:pt x="12" y="7849"/>
                    <a:pt x="43" y="7849"/>
                  </a:cubicBezTo>
                  <a:cubicBezTo>
                    <a:pt x="64" y="7849"/>
                    <a:pt x="75" y="7828"/>
                    <a:pt x="75" y="7806"/>
                  </a:cubicBezTo>
                  <a:lnTo>
                    <a:pt x="75" y="7722"/>
                  </a:lnTo>
                  <a:cubicBezTo>
                    <a:pt x="75" y="7700"/>
                    <a:pt x="64" y="7679"/>
                    <a:pt x="43" y="7679"/>
                  </a:cubicBezTo>
                  <a:close/>
                  <a:moveTo>
                    <a:pt x="43" y="8092"/>
                  </a:moveTo>
                  <a:cubicBezTo>
                    <a:pt x="12" y="8092"/>
                    <a:pt x="1" y="8103"/>
                    <a:pt x="1" y="8125"/>
                  </a:cubicBezTo>
                  <a:lnTo>
                    <a:pt x="1" y="8209"/>
                  </a:lnTo>
                  <a:cubicBezTo>
                    <a:pt x="1" y="8231"/>
                    <a:pt x="12" y="8252"/>
                    <a:pt x="43" y="8252"/>
                  </a:cubicBezTo>
                  <a:cubicBezTo>
                    <a:pt x="64" y="8252"/>
                    <a:pt x="75" y="8231"/>
                    <a:pt x="75" y="8209"/>
                  </a:cubicBezTo>
                  <a:lnTo>
                    <a:pt x="75" y="8125"/>
                  </a:lnTo>
                  <a:cubicBezTo>
                    <a:pt x="75" y="8103"/>
                    <a:pt x="64" y="8092"/>
                    <a:pt x="43" y="8092"/>
                  </a:cubicBezTo>
                  <a:close/>
                  <a:moveTo>
                    <a:pt x="43" y="8495"/>
                  </a:moveTo>
                  <a:cubicBezTo>
                    <a:pt x="12" y="8495"/>
                    <a:pt x="1" y="8517"/>
                    <a:pt x="1" y="8538"/>
                  </a:cubicBezTo>
                  <a:lnTo>
                    <a:pt x="1" y="8623"/>
                  </a:lnTo>
                  <a:cubicBezTo>
                    <a:pt x="1" y="8644"/>
                    <a:pt x="12" y="8655"/>
                    <a:pt x="43" y="8655"/>
                  </a:cubicBezTo>
                  <a:cubicBezTo>
                    <a:pt x="64" y="8655"/>
                    <a:pt x="75" y="8644"/>
                    <a:pt x="75" y="8623"/>
                  </a:cubicBezTo>
                  <a:lnTo>
                    <a:pt x="75" y="8538"/>
                  </a:lnTo>
                  <a:cubicBezTo>
                    <a:pt x="75" y="8517"/>
                    <a:pt x="64" y="8495"/>
                    <a:pt x="43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6"/>
            <p:cNvSpPr/>
            <p:nvPr/>
          </p:nvSpPr>
          <p:spPr>
            <a:xfrm>
              <a:off x="3405025" y="320050"/>
              <a:ext cx="2125" cy="216625"/>
            </a:xfrm>
            <a:custGeom>
              <a:avLst/>
              <a:gdLst/>
              <a:ahLst/>
              <a:cxnLst/>
              <a:rect l="l" t="t" r="r" b="b"/>
              <a:pathLst>
                <a:path w="85" h="8665" extrusionOk="0">
                  <a:moveTo>
                    <a:pt x="43" y="0"/>
                  </a:moveTo>
                  <a:cubicBezTo>
                    <a:pt x="21" y="0"/>
                    <a:pt x="0" y="11"/>
                    <a:pt x="0" y="43"/>
                  </a:cubicBezTo>
                  <a:lnTo>
                    <a:pt x="0" y="53"/>
                  </a:lnTo>
                  <a:cubicBezTo>
                    <a:pt x="0" y="74"/>
                    <a:pt x="21" y="95"/>
                    <a:pt x="43" y="95"/>
                  </a:cubicBezTo>
                  <a:cubicBezTo>
                    <a:pt x="64" y="95"/>
                    <a:pt x="85" y="74"/>
                    <a:pt x="85" y="53"/>
                  </a:cubicBezTo>
                  <a:lnTo>
                    <a:pt x="85" y="43"/>
                  </a:lnTo>
                  <a:cubicBezTo>
                    <a:pt x="85" y="11"/>
                    <a:pt x="64" y="0"/>
                    <a:pt x="43" y="0"/>
                  </a:cubicBezTo>
                  <a:close/>
                  <a:moveTo>
                    <a:pt x="43" y="340"/>
                  </a:moveTo>
                  <a:cubicBezTo>
                    <a:pt x="21" y="340"/>
                    <a:pt x="0" y="361"/>
                    <a:pt x="0" y="382"/>
                  </a:cubicBezTo>
                  <a:lnTo>
                    <a:pt x="0" y="456"/>
                  </a:lnTo>
                  <a:cubicBezTo>
                    <a:pt x="0" y="488"/>
                    <a:pt x="21" y="498"/>
                    <a:pt x="43" y="498"/>
                  </a:cubicBezTo>
                  <a:cubicBezTo>
                    <a:pt x="64" y="498"/>
                    <a:pt x="85" y="488"/>
                    <a:pt x="85" y="456"/>
                  </a:cubicBezTo>
                  <a:lnTo>
                    <a:pt x="85" y="382"/>
                  </a:lnTo>
                  <a:cubicBezTo>
                    <a:pt x="85" y="361"/>
                    <a:pt x="64" y="340"/>
                    <a:pt x="43" y="340"/>
                  </a:cubicBezTo>
                  <a:close/>
                  <a:moveTo>
                    <a:pt x="43" y="743"/>
                  </a:moveTo>
                  <a:cubicBezTo>
                    <a:pt x="21" y="743"/>
                    <a:pt x="0" y="764"/>
                    <a:pt x="0" y="785"/>
                  </a:cubicBezTo>
                  <a:lnTo>
                    <a:pt x="0" y="870"/>
                  </a:lnTo>
                  <a:cubicBezTo>
                    <a:pt x="0" y="891"/>
                    <a:pt x="21" y="912"/>
                    <a:pt x="43" y="912"/>
                  </a:cubicBezTo>
                  <a:cubicBezTo>
                    <a:pt x="64" y="912"/>
                    <a:pt x="85" y="891"/>
                    <a:pt x="85" y="870"/>
                  </a:cubicBezTo>
                  <a:lnTo>
                    <a:pt x="85" y="785"/>
                  </a:lnTo>
                  <a:cubicBezTo>
                    <a:pt x="85" y="764"/>
                    <a:pt x="64" y="743"/>
                    <a:pt x="43" y="743"/>
                  </a:cubicBezTo>
                  <a:close/>
                  <a:moveTo>
                    <a:pt x="43" y="1156"/>
                  </a:moveTo>
                  <a:cubicBezTo>
                    <a:pt x="21" y="1156"/>
                    <a:pt x="0" y="1177"/>
                    <a:pt x="0" y="1198"/>
                  </a:cubicBezTo>
                  <a:lnTo>
                    <a:pt x="0" y="1273"/>
                  </a:lnTo>
                  <a:cubicBezTo>
                    <a:pt x="0" y="1294"/>
                    <a:pt x="21" y="1315"/>
                    <a:pt x="43" y="1315"/>
                  </a:cubicBezTo>
                  <a:cubicBezTo>
                    <a:pt x="64" y="1315"/>
                    <a:pt x="85" y="1294"/>
                    <a:pt x="85" y="1273"/>
                  </a:cubicBezTo>
                  <a:lnTo>
                    <a:pt x="85" y="1198"/>
                  </a:lnTo>
                  <a:cubicBezTo>
                    <a:pt x="85" y="1177"/>
                    <a:pt x="64" y="1156"/>
                    <a:pt x="43" y="1156"/>
                  </a:cubicBezTo>
                  <a:close/>
                  <a:moveTo>
                    <a:pt x="43" y="1559"/>
                  </a:moveTo>
                  <a:cubicBezTo>
                    <a:pt x="21" y="1559"/>
                    <a:pt x="0" y="1580"/>
                    <a:pt x="0" y="1601"/>
                  </a:cubicBezTo>
                  <a:lnTo>
                    <a:pt x="0" y="1686"/>
                  </a:lnTo>
                  <a:cubicBezTo>
                    <a:pt x="0" y="1707"/>
                    <a:pt x="21" y="1729"/>
                    <a:pt x="43" y="1729"/>
                  </a:cubicBezTo>
                  <a:cubicBezTo>
                    <a:pt x="64" y="1729"/>
                    <a:pt x="85" y="1707"/>
                    <a:pt x="85" y="1686"/>
                  </a:cubicBezTo>
                  <a:lnTo>
                    <a:pt x="85" y="1601"/>
                  </a:lnTo>
                  <a:cubicBezTo>
                    <a:pt x="85" y="1580"/>
                    <a:pt x="64" y="1559"/>
                    <a:pt x="43" y="1559"/>
                  </a:cubicBezTo>
                  <a:close/>
                  <a:moveTo>
                    <a:pt x="43" y="1973"/>
                  </a:moveTo>
                  <a:cubicBezTo>
                    <a:pt x="21" y="1973"/>
                    <a:pt x="0" y="1983"/>
                    <a:pt x="0" y="2015"/>
                  </a:cubicBezTo>
                  <a:lnTo>
                    <a:pt x="0" y="2089"/>
                  </a:lnTo>
                  <a:cubicBezTo>
                    <a:pt x="0" y="2110"/>
                    <a:pt x="21" y="2132"/>
                    <a:pt x="43" y="2132"/>
                  </a:cubicBezTo>
                  <a:cubicBezTo>
                    <a:pt x="64" y="2132"/>
                    <a:pt x="85" y="2110"/>
                    <a:pt x="85" y="2089"/>
                  </a:cubicBezTo>
                  <a:lnTo>
                    <a:pt x="85" y="2015"/>
                  </a:lnTo>
                  <a:cubicBezTo>
                    <a:pt x="85" y="1983"/>
                    <a:pt x="64" y="1973"/>
                    <a:pt x="43" y="1973"/>
                  </a:cubicBezTo>
                  <a:close/>
                  <a:moveTo>
                    <a:pt x="43" y="2376"/>
                  </a:moveTo>
                  <a:cubicBezTo>
                    <a:pt x="21" y="2376"/>
                    <a:pt x="0" y="2397"/>
                    <a:pt x="0" y="2418"/>
                  </a:cubicBezTo>
                  <a:lnTo>
                    <a:pt x="0" y="2503"/>
                  </a:lnTo>
                  <a:cubicBezTo>
                    <a:pt x="0" y="2524"/>
                    <a:pt x="21" y="2546"/>
                    <a:pt x="43" y="2546"/>
                  </a:cubicBezTo>
                  <a:cubicBezTo>
                    <a:pt x="64" y="2546"/>
                    <a:pt x="85" y="2524"/>
                    <a:pt x="85" y="2503"/>
                  </a:cubicBezTo>
                  <a:lnTo>
                    <a:pt x="85" y="2418"/>
                  </a:lnTo>
                  <a:cubicBezTo>
                    <a:pt x="85" y="2397"/>
                    <a:pt x="64" y="2376"/>
                    <a:pt x="43" y="2376"/>
                  </a:cubicBezTo>
                  <a:close/>
                  <a:moveTo>
                    <a:pt x="43" y="2789"/>
                  </a:moveTo>
                  <a:cubicBezTo>
                    <a:pt x="21" y="2789"/>
                    <a:pt x="0" y="2800"/>
                    <a:pt x="0" y="2832"/>
                  </a:cubicBezTo>
                  <a:lnTo>
                    <a:pt x="0" y="2906"/>
                  </a:lnTo>
                  <a:cubicBezTo>
                    <a:pt x="0" y="2927"/>
                    <a:pt x="21" y="2949"/>
                    <a:pt x="43" y="2949"/>
                  </a:cubicBezTo>
                  <a:cubicBezTo>
                    <a:pt x="64" y="2949"/>
                    <a:pt x="85" y="2927"/>
                    <a:pt x="85" y="2906"/>
                  </a:cubicBezTo>
                  <a:lnTo>
                    <a:pt x="85" y="2832"/>
                  </a:lnTo>
                  <a:cubicBezTo>
                    <a:pt x="85" y="2800"/>
                    <a:pt x="64" y="2789"/>
                    <a:pt x="43" y="2789"/>
                  </a:cubicBezTo>
                  <a:close/>
                  <a:moveTo>
                    <a:pt x="43" y="3192"/>
                  </a:moveTo>
                  <a:cubicBezTo>
                    <a:pt x="21" y="3192"/>
                    <a:pt x="0" y="3213"/>
                    <a:pt x="0" y="3235"/>
                  </a:cubicBezTo>
                  <a:lnTo>
                    <a:pt x="0" y="3319"/>
                  </a:lnTo>
                  <a:cubicBezTo>
                    <a:pt x="0" y="3341"/>
                    <a:pt x="21" y="3362"/>
                    <a:pt x="43" y="3362"/>
                  </a:cubicBezTo>
                  <a:cubicBezTo>
                    <a:pt x="64" y="3362"/>
                    <a:pt x="85" y="3341"/>
                    <a:pt x="85" y="3319"/>
                  </a:cubicBezTo>
                  <a:lnTo>
                    <a:pt x="85" y="3235"/>
                  </a:lnTo>
                  <a:cubicBezTo>
                    <a:pt x="85" y="3213"/>
                    <a:pt x="64" y="3192"/>
                    <a:pt x="43" y="3192"/>
                  </a:cubicBezTo>
                  <a:close/>
                  <a:moveTo>
                    <a:pt x="43" y="3606"/>
                  </a:moveTo>
                  <a:cubicBezTo>
                    <a:pt x="21" y="3606"/>
                    <a:pt x="0" y="3616"/>
                    <a:pt x="0" y="3638"/>
                  </a:cubicBezTo>
                  <a:lnTo>
                    <a:pt x="0" y="3722"/>
                  </a:lnTo>
                  <a:cubicBezTo>
                    <a:pt x="0" y="3744"/>
                    <a:pt x="21" y="3765"/>
                    <a:pt x="43" y="3765"/>
                  </a:cubicBezTo>
                  <a:cubicBezTo>
                    <a:pt x="64" y="3765"/>
                    <a:pt x="85" y="3744"/>
                    <a:pt x="85" y="3722"/>
                  </a:cubicBezTo>
                  <a:lnTo>
                    <a:pt x="85" y="3638"/>
                  </a:lnTo>
                  <a:cubicBezTo>
                    <a:pt x="85" y="3616"/>
                    <a:pt x="64" y="3606"/>
                    <a:pt x="43" y="3606"/>
                  </a:cubicBezTo>
                  <a:close/>
                  <a:moveTo>
                    <a:pt x="43" y="4009"/>
                  </a:moveTo>
                  <a:cubicBezTo>
                    <a:pt x="21" y="4009"/>
                    <a:pt x="0" y="4030"/>
                    <a:pt x="0" y="4052"/>
                  </a:cubicBezTo>
                  <a:lnTo>
                    <a:pt x="0" y="4136"/>
                  </a:lnTo>
                  <a:cubicBezTo>
                    <a:pt x="0" y="4158"/>
                    <a:pt x="21" y="4168"/>
                    <a:pt x="43" y="4168"/>
                  </a:cubicBezTo>
                  <a:cubicBezTo>
                    <a:pt x="64" y="4168"/>
                    <a:pt x="85" y="4158"/>
                    <a:pt x="85" y="4136"/>
                  </a:cubicBezTo>
                  <a:lnTo>
                    <a:pt x="85" y="4052"/>
                  </a:lnTo>
                  <a:cubicBezTo>
                    <a:pt x="85" y="4030"/>
                    <a:pt x="64" y="4009"/>
                    <a:pt x="43" y="4009"/>
                  </a:cubicBezTo>
                  <a:close/>
                  <a:moveTo>
                    <a:pt x="43" y="4422"/>
                  </a:moveTo>
                  <a:cubicBezTo>
                    <a:pt x="21" y="4422"/>
                    <a:pt x="0" y="4433"/>
                    <a:pt x="0" y="4455"/>
                  </a:cubicBezTo>
                  <a:lnTo>
                    <a:pt x="0" y="4539"/>
                  </a:lnTo>
                  <a:cubicBezTo>
                    <a:pt x="0" y="4561"/>
                    <a:pt x="21" y="4582"/>
                    <a:pt x="43" y="4582"/>
                  </a:cubicBezTo>
                  <a:cubicBezTo>
                    <a:pt x="64" y="4582"/>
                    <a:pt x="85" y="4561"/>
                    <a:pt x="85" y="4539"/>
                  </a:cubicBezTo>
                  <a:lnTo>
                    <a:pt x="85" y="4455"/>
                  </a:lnTo>
                  <a:cubicBezTo>
                    <a:pt x="85" y="4433"/>
                    <a:pt x="64" y="4422"/>
                    <a:pt x="43" y="4422"/>
                  </a:cubicBezTo>
                  <a:close/>
                  <a:moveTo>
                    <a:pt x="43" y="4825"/>
                  </a:moveTo>
                  <a:cubicBezTo>
                    <a:pt x="21" y="4825"/>
                    <a:pt x="0" y="4847"/>
                    <a:pt x="0" y="4868"/>
                  </a:cubicBezTo>
                  <a:lnTo>
                    <a:pt x="0" y="4953"/>
                  </a:lnTo>
                  <a:cubicBezTo>
                    <a:pt x="0" y="4974"/>
                    <a:pt x="21" y="4985"/>
                    <a:pt x="43" y="4985"/>
                  </a:cubicBezTo>
                  <a:cubicBezTo>
                    <a:pt x="64" y="4985"/>
                    <a:pt x="85" y="4974"/>
                    <a:pt x="85" y="4953"/>
                  </a:cubicBezTo>
                  <a:lnTo>
                    <a:pt x="85" y="4868"/>
                  </a:lnTo>
                  <a:cubicBezTo>
                    <a:pt x="85" y="4847"/>
                    <a:pt x="64" y="4825"/>
                    <a:pt x="43" y="4825"/>
                  </a:cubicBezTo>
                  <a:close/>
                  <a:moveTo>
                    <a:pt x="43" y="5228"/>
                  </a:moveTo>
                  <a:cubicBezTo>
                    <a:pt x="21" y="5228"/>
                    <a:pt x="0" y="5250"/>
                    <a:pt x="0" y="5271"/>
                  </a:cubicBezTo>
                  <a:lnTo>
                    <a:pt x="0" y="5356"/>
                  </a:lnTo>
                  <a:cubicBezTo>
                    <a:pt x="0" y="5377"/>
                    <a:pt x="21" y="5398"/>
                    <a:pt x="43" y="5398"/>
                  </a:cubicBezTo>
                  <a:cubicBezTo>
                    <a:pt x="64" y="5398"/>
                    <a:pt x="85" y="5377"/>
                    <a:pt x="85" y="5356"/>
                  </a:cubicBezTo>
                  <a:lnTo>
                    <a:pt x="85" y="5271"/>
                  </a:lnTo>
                  <a:cubicBezTo>
                    <a:pt x="85" y="5250"/>
                    <a:pt x="64" y="5228"/>
                    <a:pt x="43" y="5228"/>
                  </a:cubicBezTo>
                  <a:close/>
                  <a:moveTo>
                    <a:pt x="43" y="5642"/>
                  </a:moveTo>
                  <a:cubicBezTo>
                    <a:pt x="21" y="5642"/>
                    <a:pt x="0" y="5664"/>
                    <a:pt x="0" y="5685"/>
                  </a:cubicBezTo>
                  <a:lnTo>
                    <a:pt x="0" y="5759"/>
                  </a:lnTo>
                  <a:cubicBezTo>
                    <a:pt x="0" y="5791"/>
                    <a:pt x="21" y="5801"/>
                    <a:pt x="43" y="5801"/>
                  </a:cubicBezTo>
                  <a:cubicBezTo>
                    <a:pt x="64" y="5801"/>
                    <a:pt x="85" y="5791"/>
                    <a:pt x="85" y="5759"/>
                  </a:cubicBezTo>
                  <a:lnTo>
                    <a:pt x="85" y="5685"/>
                  </a:lnTo>
                  <a:cubicBezTo>
                    <a:pt x="85" y="5664"/>
                    <a:pt x="64" y="5642"/>
                    <a:pt x="43" y="5642"/>
                  </a:cubicBezTo>
                  <a:close/>
                  <a:moveTo>
                    <a:pt x="43" y="6045"/>
                  </a:moveTo>
                  <a:cubicBezTo>
                    <a:pt x="21" y="6045"/>
                    <a:pt x="0" y="6067"/>
                    <a:pt x="0" y="6088"/>
                  </a:cubicBezTo>
                  <a:lnTo>
                    <a:pt x="0" y="6173"/>
                  </a:lnTo>
                  <a:cubicBezTo>
                    <a:pt x="0" y="6194"/>
                    <a:pt x="21" y="6215"/>
                    <a:pt x="43" y="6215"/>
                  </a:cubicBezTo>
                  <a:cubicBezTo>
                    <a:pt x="64" y="6215"/>
                    <a:pt x="85" y="6194"/>
                    <a:pt x="85" y="6173"/>
                  </a:cubicBezTo>
                  <a:lnTo>
                    <a:pt x="85" y="6088"/>
                  </a:lnTo>
                  <a:cubicBezTo>
                    <a:pt x="85" y="6067"/>
                    <a:pt x="64" y="6045"/>
                    <a:pt x="43" y="6045"/>
                  </a:cubicBezTo>
                  <a:close/>
                  <a:moveTo>
                    <a:pt x="43" y="6459"/>
                  </a:moveTo>
                  <a:cubicBezTo>
                    <a:pt x="21" y="6459"/>
                    <a:pt x="0" y="6480"/>
                    <a:pt x="0" y="6501"/>
                  </a:cubicBezTo>
                  <a:lnTo>
                    <a:pt x="0" y="6576"/>
                  </a:lnTo>
                  <a:cubicBezTo>
                    <a:pt x="0" y="6597"/>
                    <a:pt x="21" y="6618"/>
                    <a:pt x="43" y="6618"/>
                  </a:cubicBezTo>
                  <a:cubicBezTo>
                    <a:pt x="64" y="6618"/>
                    <a:pt x="85" y="6597"/>
                    <a:pt x="85" y="6576"/>
                  </a:cubicBezTo>
                  <a:lnTo>
                    <a:pt x="85" y="6501"/>
                  </a:lnTo>
                  <a:cubicBezTo>
                    <a:pt x="85" y="6480"/>
                    <a:pt x="64" y="6459"/>
                    <a:pt x="43" y="6459"/>
                  </a:cubicBezTo>
                  <a:close/>
                  <a:moveTo>
                    <a:pt x="43" y="6862"/>
                  </a:moveTo>
                  <a:cubicBezTo>
                    <a:pt x="21" y="6862"/>
                    <a:pt x="0" y="6883"/>
                    <a:pt x="0" y="6904"/>
                  </a:cubicBezTo>
                  <a:lnTo>
                    <a:pt x="0" y="6989"/>
                  </a:lnTo>
                  <a:cubicBezTo>
                    <a:pt x="0" y="7010"/>
                    <a:pt x="21" y="7031"/>
                    <a:pt x="43" y="7031"/>
                  </a:cubicBezTo>
                  <a:cubicBezTo>
                    <a:pt x="64" y="7031"/>
                    <a:pt x="85" y="7010"/>
                    <a:pt x="85" y="6989"/>
                  </a:cubicBezTo>
                  <a:lnTo>
                    <a:pt x="85" y="6904"/>
                  </a:lnTo>
                  <a:cubicBezTo>
                    <a:pt x="85" y="6883"/>
                    <a:pt x="64" y="6862"/>
                    <a:pt x="43" y="6862"/>
                  </a:cubicBezTo>
                  <a:close/>
                  <a:moveTo>
                    <a:pt x="43" y="7276"/>
                  </a:moveTo>
                  <a:cubicBezTo>
                    <a:pt x="21" y="7276"/>
                    <a:pt x="0" y="7286"/>
                    <a:pt x="0" y="7318"/>
                  </a:cubicBezTo>
                  <a:lnTo>
                    <a:pt x="0" y="7392"/>
                  </a:lnTo>
                  <a:cubicBezTo>
                    <a:pt x="0" y="7413"/>
                    <a:pt x="21" y="7434"/>
                    <a:pt x="43" y="7434"/>
                  </a:cubicBezTo>
                  <a:cubicBezTo>
                    <a:pt x="64" y="7434"/>
                    <a:pt x="85" y="7413"/>
                    <a:pt x="85" y="7392"/>
                  </a:cubicBezTo>
                  <a:lnTo>
                    <a:pt x="85" y="7318"/>
                  </a:lnTo>
                  <a:cubicBezTo>
                    <a:pt x="85" y="7286"/>
                    <a:pt x="64" y="7276"/>
                    <a:pt x="43" y="7276"/>
                  </a:cubicBezTo>
                  <a:close/>
                  <a:moveTo>
                    <a:pt x="43" y="7679"/>
                  </a:moveTo>
                  <a:cubicBezTo>
                    <a:pt x="21" y="7679"/>
                    <a:pt x="0" y="7700"/>
                    <a:pt x="0" y="7721"/>
                  </a:cubicBezTo>
                  <a:lnTo>
                    <a:pt x="0" y="7806"/>
                  </a:lnTo>
                  <a:cubicBezTo>
                    <a:pt x="0" y="7827"/>
                    <a:pt x="21" y="7848"/>
                    <a:pt x="43" y="7848"/>
                  </a:cubicBezTo>
                  <a:cubicBezTo>
                    <a:pt x="64" y="7848"/>
                    <a:pt x="85" y="7827"/>
                    <a:pt x="85" y="7806"/>
                  </a:cubicBezTo>
                  <a:lnTo>
                    <a:pt x="85" y="7721"/>
                  </a:lnTo>
                  <a:cubicBezTo>
                    <a:pt x="85" y="7700"/>
                    <a:pt x="64" y="7679"/>
                    <a:pt x="43" y="7679"/>
                  </a:cubicBezTo>
                  <a:close/>
                  <a:moveTo>
                    <a:pt x="43" y="8092"/>
                  </a:moveTo>
                  <a:cubicBezTo>
                    <a:pt x="21" y="8092"/>
                    <a:pt x="0" y="8103"/>
                    <a:pt x="0" y="8134"/>
                  </a:cubicBezTo>
                  <a:lnTo>
                    <a:pt x="0" y="8209"/>
                  </a:lnTo>
                  <a:cubicBezTo>
                    <a:pt x="0" y="8230"/>
                    <a:pt x="21" y="8251"/>
                    <a:pt x="43" y="8251"/>
                  </a:cubicBezTo>
                  <a:cubicBezTo>
                    <a:pt x="64" y="8251"/>
                    <a:pt x="85" y="8230"/>
                    <a:pt x="85" y="8209"/>
                  </a:cubicBezTo>
                  <a:lnTo>
                    <a:pt x="85" y="8134"/>
                  </a:lnTo>
                  <a:cubicBezTo>
                    <a:pt x="85" y="8103"/>
                    <a:pt x="64" y="8092"/>
                    <a:pt x="43" y="8092"/>
                  </a:cubicBezTo>
                  <a:close/>
                  <a:moveTo>
                    <a:pt x="43" y="8495"/>
                  </a:moveTo>
                  <a:cubicBezTo>
                    <a:pt x="21" y="8495"/>
                    <a:pt x="0" y="8516"/>
                    <a:pt x="0" y="8537"/>
                  </a:cubicBezTo>
                  <a:lnTo>
                    <a:pt x="0" y="8622"/>
                  </a:lnTo>
                  <a:cubicBezTo>
                    <a:pt x="0" y="8643"/>
                    <a:pt x="21" y="8664"/>
                    <a:pt x="43" y="8664"/>
                  </a:cubicBezTo>
                  <a:cubicBezTo>
                    <a:pt x="64" y="8664"/>
                    <a:pt x="85" y="8643"/>
                    <a:pt x="85" y="8622"/>
                  </a:cubicBezTo>
                  <a:lnTo>
                    <a:pt x="85" y="8537"/>
                  </a:lnTo>
                  <a:cubicBezTo>
                    <a:pt x="85" y="8516"/>
                    <a:pt x="64" y="8495"/>
                    <a:pt x="43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6"/>
            <p:cNvSpPr/>
            <p:nvPr/>
          </p:nvSpPr>
          <p:spPr>
            <a:xfrm>
              <a:off x="3510525" y="320050"/>
              <a:ext cx="1875" cy="216625"/>
            </a:xfrm>
            <a:custGeom>
              <a:avLst/>
              <a:gdLst/>
              <a:ahLst/>
              <a:cxnLst/>
              <a:rect l="l" t="t" r="r" b="b"/>
              <a:pathLst>
                <a:path w="75" h="8665" extrusionOk="0">
                  <a:moveTo>
                    <a:pt x="32" y="0"/>
                  </a:moveTo>
                  <a:cubicBezTo>
                    <a:pt x="11" y="0"/>
                    <a:pt x="1" y="11"/>
                    <a:pt x="1" y="43"/>
                  </a:cubicBezTo>
                  <a:lnTo>
                    <a:pt x="1" y="53"/>
                  </a:lnTo>
                  <a:cubicBezTo>
                    <a:pt x="1" y="74"/>
                    <a:pt x="11" y="95"/>
                    <a:pt x="32" y="95"/>
                  </a:cubicBezTo>
                  <a:cubicBezTo>
                    <a:pt x="65" y="95"/>
                    <a:pt x="75" y="74"/>
                    <a:pt x="75" y="53"/>
                  </a:cubicBezTo>
                  <a:lnTo>
                    <a:pt x="75" y="43"/>
                  </a:lnTo>
                  <a:cubicBezTo>
                    <a:pt x="75" y="11"/>
                    <a:pt x="65" y="0"/>
                    <a:pt x="32" y="0"/>
                  </a:cubicBezTo>
                  <a:close/>
                  <a:moveTo>
                    <a:pt x="32" y="340"/>
                  </a:moveTo>
                  <a:cubicBezTo>
                    <a:pt x="11" y="340"/>
                    <a:pt x="1" y="361"/>
                    <a:pt x="1" y="382"/>
                  </a:cubicBezTo>
                  <a:lnTo>
                    <a:pt x="1" y="456"/>
                  </a:lnTo>
                  <a:cubicBezTo>
                    <a:pt x="1" y="488"/>
                    <a:pt x="11" y="498"/>
                    <a:pt x="32" y="498"/>
                  </a:cubicBezTo>
                  <a:cubicBezTo>
                    <a:pt x="65" y="498"/>
                    <a:pt x="75" y="488"/>
                    <a:pt x="75" y="456"/>
                  </a:cubicBezTo>
                  <a:lnTo>
                    <a:pt x="75" y="382"/>
                  </a:lnTo>
                  <a:cubicBezTo>
                    <a:pt x="75" y="361"/>
                    <a:pt x="65" y="340"/>
                    <a:pt x="32" y="340"/>
                  </a:cubicBezTo>
                  <a:close/>
                  <a:moveTo>
                    <a:pt x="32" y="743"/>
                  </a:moveTo>
                  <a:cubicBezTo>
                    <a:pt x="11" y="743"/>
                    <a:pt x="1" y="764"/>
                    <a:pt x="1" y="785"/>
                  </a:cubicBezTo>
                  <a:lnTo>
                    <a:pt x="1" y="870"/>
                  </a:lnTo>
                  <a:cubicBezTo>
                    <a:pt x="1" y="891"/>
                    <a:pt x="11" y="912"/>
                    <a:pt x="32" y="912"/>
                  </a:cubicBezTo>
                  <a:cubicBezTo>
                    <a:pt x="65" y="912"/>
                    <a:pt x="75" y="891"/>
                    <a:pt x="75" y="870"/>
                  </a:cubicBezTo>
                  <a:lnTo>
                    <a:pt x="75" y="785"/>
                  </a:lnTo>
                  <a:cubicBezTo>
                    <a:pt x="75" y="764"/>
                    <a:pt x="65" y="743"/>
                    <a:pt x="32" y="743"/>
                  </a:cubicBezTo>
                  <a:close/>
                  <a:moveTo>
                    <a:pt x="32" y="1156"/>
                  </a:moveTo>
                  <a:cubicBezTo>
                    <a:pt x="11" y="1156"/>
                    <a:pt x="1" y="1177"/>
                    <a:pt x="1" y="1198"/>
                  </a:cubicBezTo>
                  <a:lnTo>
                    <a:pt x="1" y="1273"/>
                  </a:lnTo>
                  <a:cubicBezTo>
                    <a:pt x="1" y="1294"/>
                    <a:pt x="11" y="1315"/>
                    <a:pt x="32" y="1315"/>
                  </a:cubicBezTo>
                  <a:cubicBezTo>
                    <a:pt x="65" y="1315"/>
                    <a:pt x="75" y="1294"/>
                    <a:pt x="75" y="1273"/>
                  </a:cubicBezTo>
                  <a:lnTo>
                    <a:pt x="75" y="1198"/>
                  </a:lnTo>
                  <a:cubicBezTo>
                    <a:pt x="75" y="1177"/>
                    <a:pt x="65" y="1156"/>
                    <a:pt x="32" y="1156"/>
                  </a:cubicBezTo>
                  <a:close/>
                  <a:moveTo>
                    <a:pt x="32" y="1559"/>
                  </a:moveTo>
                  <a:cubicBezTo>
                    <a:pt x="11" y="1559"/>
                    <a:pt x="1" y="1580"/>
                    <a:pt x="1" y="1601"/>
                  </a:cubicBezTo>
                  <a:lnTo>
                    <a:pt x="1" y="1686"/>
                  </a:lnTo>
                  <a:cubicBezTo>
                    <a:pt x="1" y="1707"/>
                    <a:pt x="11" y="1729"/>
                    <a:pt x="32" y="1729"/>
                  </a:cubicBezTo>
                  <a:cubicBezTo>
                    <a:pt x="65" y="1729"/>
                    <a:pt x="75" y="1707"/>
                    <a:pt x="75" y="1686"/>
                  </a:cubicBezTo>
                  <a:lnTo>
                    <a:pt x="75" y="1601"/>
                  </a:lnTo>
                  <a:cubicBezTo>
                    <a:pt x="75" y="1580"/>
                    <a:pt x="65" y="1559"/>
                    <a:pt x="32" y="1559"/>
                  </a:cubicBezTo>
                  <a:close/>
                  <a:moveTo>
                    <a:pt x="32" y="1973"/>
                  </a:moveTo>
                  <a:cubicBezTo>
                    <a:pt x="11" y="1973"/>
                    <a:pt x="1" y="1983"/>
                    <a:pt x="1" y="2015"/>
                  </a:cubicBezTo>
                  <a:lnTo>
                    <a:pt x="1" y="2089"/>
                  </a:lnTo>
                  <a:cubicBezTo>
                    <a:pt x="1" y="2110"/>
                    <a:pt x="11" y="2132"/>
                    <a:pt x="32" y="2132"/>
                  </a:cubicBezTo>
                  <a:cubicBezTo>
                    <a:pt x="65" y="2132"/>
                    <a:pt x="75" y="2110"/>
                    <a:pt x="75" y="2089"/>
                  </a:cubicBezTo>
                  <a:lnTo>
                    <a:pt x="75" y="2015"/>
                  </a:lnTo>
                  <a:cubicBezTo>
                    <a:pt x="75" y="1983"/>
                    <a:pt x="65" y="1973"/>
                    <a:pt x="32" y="1973"/>
                  </a:cubicBezTo>
                  <a:close/>
                  <a:moveTo>
                    <a:pt x="32" y="2376"/>
                  </a:moveTo>
                  <a:cubicBezTo>
                    <a:pt x="11" y="2376"/>
                    <a:pt x="1" y="2397"/>
                    <a:pt x="1" y="2418"/>
                  </a:cubicBezTo>
                  <a:lnTo>
                    <a:pt x="1" y="2503"/>
                  </a:lnTo>
                  <a:cubicBezTo>
                    <a:pt x="1" y="2524"/>
                    <a:pt x="11" y="2546"/>
                    <a:pt x="32" y="2546"/>
                  </a:cubicBezTo>
                  <a:cubicBezTo>
                    <a:pt x="65" y="2546"/>
                    <a:pt x="75" y="2524"/>
                    <a:pt x="75" y="2503"/>
                  </a:cubicBezTo>
                  <a:lnTo>
                    <a:pt x="75" y="2418"/>
                  </a:lnTo>
                  <a:cubicBezTo>
                    <a:pt x="75" y="2397"/>
                    <a:pt x="65" y="2376"/>
                    <a:pt x="32" y="2376"/>
                  </a:cubicBezTo>
                  <a:close/>
                  <a:moveTo>
                    <a:pt x="32" y="2789"/>
                  </a:moveTo>
                  <a:cubicBezTo>
                    <a:pt x="11" y="2789"/>
                    <a:pt x="1" y="2800"/>
                    <a:pt x="1" y="2832"/>
                  </a:cubicBezTo>
                  <a:lnTo>
                    <a:pt x="1" y="2906"/>
                  </a:lnTo>
                  <a:cubicBezTo>
                    <a:pt x="1" y="2927"/>
                    <a:pt x="11" y="2949"/>
                    <a:pt x="32" y="2949"/>
                  </a:cubicBezTo>
                  <a:cubicBezTo>
                    <a:pt x="65" y="2949"/>
                    <a:pt x="75" y="2927"/>
                    <a:pt x="75" y="2906"/>
                  </a:cubicBezTo>
                  <a:lnTo>
                    <a:pt x="75" y="2832"/>
                  </a:lnTo>
                  <a:cubicBezTo>
                    <a:pt x="75" y="2800"/>
                    <a:pt x="65" y="2789"/>
                    <a:pt x="32" y="2789"/>
                  </a:cubicBezTo>
                  <a:close/>
                  <a:moveTo>
                    <a:pt x="32" y="3192"/>
                  </a:moveTo>
                  <a:cubicBezTo>
                    <a:pt x="11" y="3192"/>
                    <a:pt x="1" y="3213"/>
                    <a:pt x="1" y="3235"/>
                  </a:cubicBezTo>
                  <a:lnTo>
                    <a:pt x="1" y="3319"/>
                  </a:lnTo>
                  <a:cubicBezTo>
                    <a:pt x="1" y="3341"/>
                    <a:pt x="11" y="3362"/>
                    <a:pt x="32" y="3362"/>
                  </a:cubicBezTo>
                  <a:cubicBezTo>
                    <a:pt x="65" y="3362"/>
                    <a:pt x="75" y="3341"/>
                    <a:pt x="75" y="3319"/>
                  </a:cubicBezTo>
                  <a:lnTo>
                    <a:pt x="75" y="3235"/>
                  </a:lnTo>
                  <a:cubicBezTo>
                    <a:pt x="75" y="3213"/>
                    <a:pt x="65" y="3192"/>
                    <a:pt x="32" y="3192"/>
                  </a:cubicBezTo>
                  <a:close/>
                  <a:moveTo>
                    <a:pt x="32" y="3606"/>
                  </a:moveTo>
                  <a:cubicBezTo>
                    <a:pt x="11" y="3606"/>
                    <a:pt x="1" y="3616"/>
                    <a:pt x="1" y="3638"/>
                  </a:cubicBezTo>
                  <a:lnTo>
                    <a:pt x="1" y="3722"/>
                  </a:lnTo>
                  <a:cubicBezTo>
                    <a:pt x="1" y="3744"/>
                    <a:pt x="11" y="3765"/>
                    <a:pt x="32" y="3765"/>
                  </a:cubicBezTo>
                  <a:cubicBezTo>
                    <a:pt x="65" y="3765"/>
                    <a:pt x="75" y="3744"/>
                    <a:pt x="75" y="3722"/>
                  </a:cubicBezTo>
                  <a:lnTo>
                    <a:pt x="75" y="3638"/>
                  </a:lnTo>
                  <a:cubicBezTo>
                    <a:pt x="75" y="3616"/>
                    <a:pt x="65" y="3606"/>
                    <a:pt x="32" y="3606"/>
                  </a:cubicBezTo>
                  <a:close/>
                  <a:moveTo>
                    <a:pt x="32" y="4009"/>
                  </a:moveTo>
                  <a:cubicBezTo>
                    <a:pt x="11" y="4009"/>
                    <a:pt x="1" y="4030"/>
                    <a:pt x="1" y="4052"/>
                  </a:cubicBezTo>
                  <a:lnTo>
                    <a:pt x="1" y="4136"/>
                  </a:lnTo>
                  <a:cubicBezTo>
                    <a:pt x="1" y="4158"/>
                    <a:pt x="11" y="4168"/>
                    <a:pt x="32" y="4168"/>
                  </a:cubicBezTo>
                  <a:cubicBezTo>
                    <a:pt x="65" y="4168"/>
                    <a:pt x="75" y="4158"/>
                    <a:pt x="75" y="4136"/>
                  </a:cubicBezTo>
                  <a:lnTo>
                    <a:pt x="75" y="4052"/>
                  </a:lnTo>
                  <a:cubicBezTo>
                    <a:pt x="75" y="4030"/>
                    <a:pt x="65" y="4009"/>
                    <a:pt x="32" y="4009"/>
                  </a:cubicBezTo>
                  <a:close/>
                  <a:moveTo>
                    <a:pt x="32" y="4422"/>
                  </a:moveTo>
                  <a:cubicBezTo>
                    <a:pt x="11" y="4422"/>
                    <a:pt x="1" y="4433"/>
                    <a:pt x="1" y="4455"/>
                  </a:cubicBezTo>
                  <a:lnTo>
                    <a:pt x="1" y="4539"/>
                  </a:lnTo>
                  <a:cubicBezTo>
                    <a:pt x="1" y="4561"/>
                    <a:pt x="11" y="4582"/>
                    <a:pt x="32" y="4582"/>
                  </a:cubicBezTo>
                  <a:cubicBezTo>
                    <a:pt x="65" y="4582"/>
                    <a:pt x="75" y="4561"/>
                    <a:pt x="75" y="4539"/>
                  </a:cubicBezTo>
                  <a:lnTo>
                    <a:pt x="75" y="4455"/>
                  </a:lnTo>
                  <a:cubicBezTo>
                    <a:pt x="75" y="4433"/>
                    <a:pt x="65" y="4422"/>
                    <a:pt x="32" y="4422"/>
                  </a:cubicBezTo>
                  <a:close/>
                  <a:moveTo>
                    <a:pt x="32" y="4825"/>
                  </a:moveTo>
                  <a:cubicBezTo>
                    <a:pt x="11" y="4825"/>
                    <a:pt x="1" y="4847"/>
                    <a:pt x="1" y="4868"/>
                  </a:cubicBezTo>
                  <a:lnTo>
                    <a:pt x="1" y="4953"/>
                  </a:lnTo>
                  <a:cubicBezTo>
                    <a:pt x="1" y="4974"/>
                    <a:pt x="11" y="4985"/>
                    <a:pt x="32" y="4985"/>
                  </a:cubicBezTo>
                  <a:cubicBezTo>
                    <a:pt x="65" y="4985"/>
                    <a:pt x="75" y="4974"/>
                    <a:pt x="75" y="4953"/>
                  </a:cubicBezTo>
                  <a:lnTo>
                    <a:pt x="75" y="4868"/>
                  </a:lnTo>
                  <a:cubicBezTo>
                    <a:pt x="75" y="4847"/>
                    <a:pt x="65" y="4825"/>
                    <a:pt x="32" y="4825"/>
                  </a:cubicBezTo>
                  <a:close/>
                  <a:moveTo>
                    <a:pt x="32" y="5228"/>
                  </a:moveTo>
                  <a:cubicBezTo>
                    <a:pt x="11" y="5228"/>
                    <a:pt x="1" y="5250"/>
                    <a:pt x="1" y="5271"/>
                  </a:cubicBezTo>
                  <a:lnTo>
                    <a:pt x="1" y="5356"/>
                  </a:lnTo>
                  <a:cubicBezTo>
                    <a:pt x="1" y="5377"/>
                    <a:pt x="11" y="5398"/>
                    <a:pt x="32" y="5398"/>
                  </a:cubicBezTo>
                  <a:cubicBezTo>
                    <a:pt x="65" y="5398"/>
                    <a:pt x="75" y="5377"/>
                    <a:pt x="75" y="5356"/>
                  </a:cubicBezTo>
                  <a:lnTo>
                    <a:pt x="75" y="5271"/>
                  </a:lnTo>
                  <a:cubicBezTo>
                    <a:pt x="75" y="5250"/>
                    <a:pt x="65" y="5228"/>
                    <a:pt x="32" y="5228"/>
                  </a:cubicBezTo>
                  <a:close/>
                  <a:moveTo>
                    <a:pt x="32" y="5642"/>
                  </a:moveTo>
                  <a:cubicBezTo>
                    <a:pt x="11" y="5642"/>
                    <a:pt x="1" y="5664"/>
                    <a:pt x="1" y="5685"/>
                  </a:cubicBezTo>
                  <a:lnTo>
                    <a:pt x="1" y="5759"/>
                  </a:lnTo>
                  <a:cubicBezTo>
                    <a:pt x="1" y="5791"/>
                    <a:pt x="11" y="5801"/>
                    <a:pt x="32" y="5801"/>
                  </a:cubicBezTo>
                  <a:cubicBezTo>
                    <a:pt x="65" y="5801"/>
                    <a:pt x="75" y="5791"/>
                    <a:pt x="75" y="5759"/>
                  </a:cubicBezTo>
                  <a:lnTo>
                    <a:pt x="75" y="5685"/>
                  </a:lnTo>
                  <a:cubicBezTo>
                    <a:pt x="75" y="5664"/>
                    <a:pt x="65" y="5642"/>
                    <a:pt x="32" y="5642"/>
                  </a:cubicBezTo>
                  <a:close/>
                  <a:moveTo>
                    <a:pt x="32" y="6045"/>
                  </a:moveTo>
                  <a:cubicBezTo>
                    <a:pt x="11" y="6045"/>
                    <a:pt x="1" y="6067"/>
                    <a:pt x="1" y="6088"/>
                  </a:cubicBezTo>
                  <a:lnTo>
                    <a:pt x="1" y="6173"/>
                  </a:lnTo>
                  <a:cubicBezTo>
                    <a:pt x="1" y="6194"/>
                    <a:pt x="11" y="6215"/>
                    <a:pt x="32" y="6215"/>
                  </a:cubicBezTo>
                  <a:cubicBezTo>
                    <a:pt x="65" y="6215"/>
                    <a:pt x="75" y="6194"/>
                    <a:pt x="75" y="6173"/>
                  </a:cubicBezTo>
                  <a:lnTo>
                    <a:pt x="75" y="6088"/>
                  </a:lnTo>
                  <a:cubicBezTo>
                    <a:pt x="75" y="6067"/>
                    <a:pt x="65" y="6045"/>
                    <a:pt x="32" y="6045"/>
                  </a:cubicBezTo>
                  <a:close/>
                  <a:moveTo>
                    <a:pt x="32" y="6459"/>
                  </a:moveTo>
                  <a:cubicBezTo>
                    <a:pt x="11" y="6459"/>
                    <a:pt x="1" y="6480"/>
                    <a:pt x="1" y="6501"/>
                  </a:cubicBezTo>
                  <a:lnTo>
                    <a:pt x="1" y="6576"/>
                  </a:lnTo>
                  <a:cubicBezTo>
                    <a:pt x="1" y="6597"/>
                    <a:pt x="11" y="6618"/>
                    <a:pt x="32" y="6618"/>
                  </a:cubicBezTo>
                  <a:cubicBezTo>
                    <a:pt x="65" y="6618"/>
                    <a:pt x="75" y="6597"/>
                    <a:pt x="75" y="6576"/>
                  </a:cubicBezTo>
                  <a:lnTo>
                    <a:pt x="75" y="6501"/>
                  </a:lnTo>
                  <a:cubicBezTo>
                    <a:pt x="75" y="6480"/>
                    <a:pt x="65" y="6459"/>
                    <a:pt x="32" y="6459"/>
                  </a:cubicBezTo>
                  <a:close/>
                  <a:moveTo>
                    <a:pt x="32" y="6862"/>
                  </a:moveTo>
                  <a:cubicBezTo>
                    <a:pt x="11" y="6862"/>
                    <a:pt x="1" y="6883"/>
                    <a:pt x="1" y="6904"/>
                  </a:cubicBezTo>
                  <a:lnTo>
                    <a:pt x="1" y="6989"/>
                  </a:lnTo>
                  <a:cubicBezTo>
                    <a:pt x="1" y="7010"/>
                    <a:pt x="11" y="7031"/>
                    <a:pt x="32" y="7031"/>
                  </a:cubicBezTo>
                  <a:cubicBezTo>
                    <a:pt x="65" y="7031"/>
                    <a:pt x="75" y="7010"/>
                    <a:pt x="75" y="6989"/>
                  </a:cubicBezTo>
                  <a:lnTo>
                    <a:pt x="75" y="6904"/>
                  </a:lnTo>
                  <a:cubicBezTo>
                    <a:pt x="75" y="6883"/>
                    <a:pt x="65" y="6862"/>
                    <a:pt x="32" y="6862"/>
                  </a:cubicBezTo>
                  <a:close/>
                  <a:moveTo>
                    <a:pt x="32" y="7276"/>
                  </a:moveTo>
                  <a:cubicBezTo>
                    <a:pt x="11" y="7276"/>
                    <a:pt x="1" y="7286"/>
                    <a:pt x="1" y="7318"/>
                  </a:cubicBezTo>
                  <a:lnTo>
                    <a:pt x="1" y="7392"/>
                  </a:lnTo>
                  <a:cubicBezTo>
                    <a:pt x="1" y="7413"/>
                    <a:pt x="11" y="7434"/>
                    <a:pt x="32" y="7434"/>
                  </a:cubicBezTo>
                  <a:cubicBezTo>
                    <a:pt x="65" y="7434"/>
                    <a:pt x="75" y="7413"/>
                    <a:pt x="75" y="7392"/>
                  </a:cubicBezTo>
                  <a:lnTo>
                    <a:pt x="75" y="7318"/>
                  </a:lnTo>
                  <a:cubicBezTo>
                    <a:pt x="75" y="7286"/>
                    <a:pt x="65" y="7276"/>
                    <a:pt x="32" y="7276"/>
                  </a:cubicBezTo>
                  <a:close/>
                  <a:moveTo>
                    <a:pt x="32" y="7679"/>
                  </a:moveTo>
                  <a:cubicBezTo>
                    <a:pt x="11" y="7679"/>
                    <a:pt x="1" y="7700"/>
                    <a:pt x="1" y="7721"/>
                  </a:cubicBezTo>
                  <a:lnTo>
                    <a:pt x="1" y="7806"/>
                  </a:lnTo>
                  <a:cubicBezTo>
                    <a:pt x="1" y="7827"/>
                    <a:pt x="11" y="7848"/>
                    <a:pt x="32" y="7848"/>
                  </a:cubicBezTo>
                  <a:cubicBezTo>
                    <a:pt x="65" y="7848"/>
                    <a:pt x="75" y="7827"/>
                    <a:pt x="75" y="7806"/>
                  </a:cubicBezTo>
                  <a:lnTo>
                    <a:pt x="75" y="7721"/>
                  </a:lnTo>
                  <a:cubicBezTo>
                    <a:pt x="75" y="7700"/>
                    <a:pt x="65" y="7679"/>
                    <a:pt x="32" y="7679"/>
                  </a:cubicBezTo>
                  <a:close/>
                  <a:moveTo>
                    <a:pt x="32" y="8092"/>
                  </a:moveTo>
                  <a:cubicBezTo>
                    <a:pt x="11" y="8092"/>
                    <a:pt x="1" y="8103"/>
                    <a:pt x="1" y="8134"/>
                  </a:cubicBezTo>
                  <a:lnTo>
                    <a:pt x="1" y="8209"/>
                  </a:lnTo>
                  <a:cubicBezTo>
                    <a:pt x="1" y="8230"/>
                    <a:pt x="11" y="8251"/>
                    <a:pt x="32" y="8251"/>
                  </a:cubicBezTo>
                  <a:cubicBezTo>
                    <a:pt x="65" y="8251"/>
                    <a:pt x="75" y="8230"/>
                    <a:pt x="75" y="8209"/>
                  </a:cubicBezTo>
                  <a:lnTo>
                    <a:pt x="75" y="8134"/>
                  </a:lnTo>
                  <a:cubicBezTo>
                    <a:pt x="75" y="8103"/>
                    <a:pt x="65" y="8092"/>
                    <a:pt x="32" y="8092"/>
                  </a:cubicBezTo>
                  <a:close/>
                  <a:moveTo>
                    <a:pt x="32" y="8495"/>
                  </a:moveTo>
                  <a:cubicBezTo>
                    <a:pt x="11" y="8495"/>
                    <a:pt x="1" y="8516"/>
                    <a:pt x="1" y="8537"/>
                  </a:cubicBezTo>
                  <a:lnTo>
                    <a:pt x="1" y="8622"/>
                  </a:lnTo>
                  <a:cubicBezTo>
                    <a:pt x="1" y="8643"/>
                    <a:pt x="11" y="8664"/>
                    <a:pt x="32" y="8664"/>
                  </a:cubicBezTo>
                  <a:cubicBezTo>
                    <a:pt x="65" y="8664"/>
                    <a:pt x="75" y="8643"/>
                    <a:pt x="75" y="8622"/>
                  </a:cubicBezTo>
                  <a:lnTo>
                    <a:pt x="75" y="8537"/>
                  </a:lnTo>
                  <a:cubicBezTo>
                    <a:pt x="75" y="8516"/>
                    <a:pt x="65" y="8495"/>
                    <a:pt x="32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6"/>
            <p:cNvSpPr/>
            <p:nvPr/>
          </p:nvSpPr>
          <p:spPr>
            <a:xfrm>
              <a:off x="3267150" y="331975"/>
              <a:ext cx="2150" cy="298025"/>
            </a:xfrm>
            <a:custGeom>
              <a:avLst/>
              <a:gdLst/>
              <a:ahLst/>
              <a:cxnLst/>
              <a:rect l="l" t="t" r="r" b="b"/>
              <a:pathLst>
                <a:path w="86" h="11921" extrusionOk="0">
                  <a:moveTo>
                    <a:pt x="43" y="0"/>
                  </a:moveTo>
                  <a:cubicBezTo>
                    <a:pt x="22" y="0"/>
                    <a:pt x="0" y="11"/>
                    <a:pt x="0" y="32"/>
                  </a:cubicBezTo>
                  <a:lnTo>
                    <a:pt x="0" y="43"/>
                  </a:lnTo>
                  <a:cubicBezTo>
                    <a:pt x="0" y="75"/>
                    <a:pt x="22" y="85"/>
                    <a:pt x="43" y="85"/>
                  </a:cubicBezTo>
                  <a:cubicBezTo>
                    <a:pt x="64" y="85"/>
                    <a:pt x="85" y="75"/>
                    <a:pt x="85" y="43"/>
                  </a:cubicBezTo>
                  <a:lnTo>
                    <a:pt x="85" y="32"/>
                  </a:lnTo>
                  <a:cubicBezTo>
                    <a:pt x="85" y="11"/>
                    <a:pt x="64" y="0"/>
                    <a:pt x="43" y="0"/>
                  </a:cubicBezTo>
                  <a:close/>
                  <a:moveTo>
                    <a:pt x="43" y="329"/>
                  </a:moveTo>
                  <a:cubicBezTo>
                    <a:pt x="22" y="329"/>
                    <a:pt x="0" y="351"/>
                    <a:pt x="0" y="372"/>
                  </a:cubicBezTo>
                  <a:lnTo>
                    <a:pt x="0" y="457"/>
                  </a:lnTo>
                  <a:cubicBezTo>
                    <a:pt x="0" y="478"/>
                    <a:pt x="22" y="499"/>
                    <a:pt x="43" y="499"/>
                  </a:cubicBezTo>
                  <a:cubicBezTo>
                    <a:pt x="64" y="499"/>
                    <a:pt x="85" y="478"/>
                    <a:pt x="85" y="457"/>
                  </a:cubicBezTo>
                  <a:lnTo>
                    <a:pt x="85" y="372"/>
                  </a:lnTo>
                  <a:cubicBezTo>
                    <a:pt x="85" y="351"/>
                    <a:pt x="64" y="329"/>
                    <a:pt x="43" y="329"/>
                  </a:cubicBezTo>
                  <a:close/>
                  <a:moveTo>
                    <a:pt x="43" y="743"/>
                  </a:moveTo>
                  <a:cubicBezTo>
                    <a:pt x="22" y="743"/>
                    <a:pt x="0" y="754"/>
                    <a:pt x="0" y="785"/>
                  </a:cubicBezTo>
                  <a:lnTo>
                    <a:pt x="0" y="860"/>
                  </a:lnTo>
                  <a:cubicBezTo>
                    <a:pt x="0" y="881"/>
                    <a:pt x="22" y="902"/>
                    <a:pt x="43" y="902"/>
                  </a:cubicBezTo>
                  <a:cubicBezTo>
                    <a:pt x="64" y="902"/>
                    <a:pt x="85" y="881"/>
                    <a:pt x="85" y="860"/>
                  </a:cubicBezTo>
                  <a:lnTo>
                    <a:pt x="85" y="785"/>
                  </a:lnTo>
                  <a:cubicBezTo>
                    <a:pt x="85" y="754"/>
                    <a:pt x="64" y="743"/>
                    <a:pt x="43" y="743"/>
                  </a:cubicBezTo>
                  <a:close/>
                  <a:moveTo>
                    <a:pt x="43" y="1146"/>
                  </a:moveTo>
                  <a:cubicBezTo>
                    <a:pt x="22" y="1146"/>
                    <a:pt x="0" y="1167"/>
                    <a:pt x="0" y="1188"/>
                  </a:cubicBezTo>
                  <a:lnTo>
                    <a:pt x="0" y="1273"/>
                  </a:lnTo>
                  <a:cubicBezTo>
                    <a:pt x="0" y="1294"/>
                    <a:pt x="22" y="1315"/>
                    <a:pt x="43" y="1315"/>
                  </a:cubicBezTo>
                  <a:cubicBezTo>
                    <a:pt x="64" y="1315"/>
                    <a:pt x="85" y="1294"/>
                    <a:pt x="85" y="1273"/>
                  </a:cubicBezTo>
                  <a:lnTo>
                    <a:pt x="85" y="1188"/>
                  </a:lnTo>
                  <a:cubicBezTo>
                    <a:pt x="85" y="1167"/>
                    <a:pt x="64" y="1146"/>
                    <a:pt x="43" y="1146"/>
                  </a:cubicBezTo>
                  <a:close/>
                  <a:moveTo>
                    <a:pt x="43" y="1560"/>
                  </a:moveTo>
                  <a:cubicBezTo>
                    <a:pt x="22" y="1560"/>
                    <a:pt x="0" y="1570"/>
                    <a:pt x="0" y="1602"/>
                  </a:cubicBezTo>
                  <a:lnTo>
                    <a:pt x="0" y="1676"/>
                  </a:lnTo>
                  <a:cubicBezTo>
                    <a:pt x="0" y="1697"/>
                    <a:pt x="22" y="1718"/>
                    <a:pt x="43" y="1718"/>
                  </a:cubicBezTo>
                  <a:cubicBezTo>
                    <a:pt x="64" y="1718"/>
                    <a:pt x="85" y="1697"/>
                    <a:pt x="85" y="1676"/>
                  </a:cubicBezTo>
                  <a:lnTo>
                    <a:pt x="85" y="1602"/>
                  </a:lnTo>
                  <a:cubicBezTo>
                    <a:pt x="85" y="1570"/>
                    <a:pt x="64" y="1560"/>
                    <a:pt x="43" y="1560"/>
                  </a:cubicBezTo>
                  <a:close/>
                  <a:moveTo>
                    <a:pt x="43" y="1963"/>
                  </a:moveTo>
                  <a:cubicBezTo>
                    <a:pt x="22" y="1963"/>
                    <a:pt x="0" y="1984"/>
                    <a:pt x="0" y="2005"/>
                  </a:cubicBezTo>
                  <a:lnTo>
                    <a:pt x="0" y="2090"/>
                  </a:lnTo>
                  <a:cubicBezTo>
                    <a:pt x="0" y="2111"/>
                    <a:pt x="22" y="2132"/>
                    <a:pt x="43" y="2132"/>
                  </a:cubicBezTo>
                  <a:cubicBezTo>
                    <a:pt x="64" y="2132"/>
                    <a:pt x="85" y="2111"/>
                    <a:pt x="85" y="2090"/>
                  </a:cubicBezTo>
                  <a:lnTo>
                    <a:pt x="85" y="2005"/>
                  </a:lnTo>
                  <a:cubicBezTo>
                    <a:pt x="85" y="1984"/>
                    <a:pt x="64" y="1963"/>
                    <a:pt x="43" y="1963"/>
                  </a:cubicBezTo>
                  <a:close/>
                  <a:moveTo>
                    <a:pt x="43" y="2376"/>
                  </a:moveTo>
                  <a:cubicBezTo>
                    <a:pt x="22" y="2376"/>
                    <a:pt x="0" y="2387"/>
                    <a:pt x="0" y="2408"/>
                  </a:cubicBezTo>
                  <a:lnTo>
                    <a:pt x="0" y="2493"/>
                  </a:lnTo>
                  <a:cubicBezTo>
                    <a:pt x="0" y="2514"/>
                    <a:pt x="22" y="2535"/>
                    <a:pt x="43" y="2535"/>
                  </a:cubicBezTo>
                  <a:cubicBezTo>
                    <a:pt x="64" y="2535"/>
                    <a:pt x="85" y="2514"/>
                    <a:pt x="85" y="2493"/>
                  </a:cubicBezTo>
                  <a:lnTo>
                    <a:pt x="85" y="2408"/>
                  </a:lnTo>
                  <a:cubicBezTo>
                    <a:pt x="85" y="2387"/>
                    <a:pt x="64" y="2376"/>
                    <a:pt x="43" y="2376"/>
                  </a:cubicBezTo>
                  <a:close/>
                  <a:moveTo>
                    <a:pt x="43" y="2779"/>
                  </a:moveTo>
                  <a:cubicBezTo>
                    <a:pt x="22" y="2779"/>
                    <a:pt x="0" y="2800"/>
                    <a:pt x="0" y="2821"/>
                  </a:cubicBezTo>
                  <a:lnTo>
                    <a:pt x="0" y="2906"/>
                  </a:lnTo>
                  <a:cubicBezTo>
                    <a:pt x="0" y="2927"/>
                    <a:pt x="22" y="2938"/>
                    <a:pt x="43" y="2938"/>
                  </a:cubicBezTo>
                  <a:cubicBezTo>
                    <a:pt x="64" y="2938"/>
                    <a:pt x="85" y="2927"/>
                    <a:pt x="85" y="2906"/>
                  </a:cubicBezTo>
                  <a:lnTo>
                    <a:pt x="85" y="2821"/>
                  </a:lnTo>
                  <a:cubicBezTo>
                    <a:pt x="85" y="2800"/>
                    <a:pt x="64" y="2779"/>
                    <a:pt x="43" y="2779"/>
                  </a:cubicBezTo>
                  <a:close/>
                  <a:moveTo>
                    <a:pt x="43" y="3193"/>
                  </a:moveTo>
                  <a:cubicBezTo>
                    <a:pt x="22" y="3193"/>
                    <a:pt x="0" y="3203"/>
                    <a:pt x="0" y="3224"/>
                  </a:cubicBezTo>
                  <a:lnTo>
                    <a:pt x="0" y="3309"/>
                  </a:lnTo>
                  <a:cubicBezTo>
                    <a:pt x="0" y="3330"/>
                    <a:pt x="22" y="3352"/>
                    <a:pt x="43" y="3352"/>
                  </a:cubicBezTo>
                  <a:cubicBezTo>
                    <a:pt x="64" y="3352"/>
                    <a:pt x="85" y="3330"/>
                    <a:pt x="85" y="3309"/>
                  </a:cubicBezTo>
                  <a:lnTo>
                    <a:pt x="85" y="3224"/>
                  </a:lnTo>
                  <a:cubicBezTo>
                    <a:pt x="85" y="3203"/>
                    <a:pt x="64" y="3193"/>
                    <a:pt x="43" y="3193"/>
                  </a:cubicBezTo>
                  <a:close/>
                  <a:moveTo>
                    <a:pt x="43" y="3596"/>
                  </a:moveTo>
                  <a:cubicBezTo>
                    <a:pt x="22" y="3596"/>
                    <a:pt x="0" y="3617"/>
                    <a:pt x="0" y="3638"/>
                  </a:cubicBezTo>
                  <a:lnTo>
                    <a:pt x="0" y="3723"/>
                  </a:lnTo>
                  <a:cubicBezTo>
                    <a:pt x="0" y="3744"/>
                    <a:pt x="22" y="3755"/>
                    <a:pt x="43" y="3755"/>
                  </a:cubicBezTo>
                  <a:cubicBezTo>
                    <a:pt x="64" y="3755"/>
                    <a:pt x="85" y="3744"/>
                    <a:pt x="85" y="3723"/>
                  </a:cubicBezTo>
                  <a:lnTo>
                    <a:pt x="85" y="3638"/>
                  </a:lnTo>
                  <a:cubicBezTo>
                    <a:pt x="85" y="3617"/>
                    <a:pt x="64" y="3596"/>
                    <a:pt x="43" y="3596"/>
                  </a:cubicBezTo>
                  <a:close/>
                  <a:moveTo>
                    <a:pt x="43" y="3999"/>
                  </a:moveTo>
                  <a:cubicBezTo>
                    <a:pt x="22" y="3999"/>
                    <a:pt x="0" y="4020"/>
                    <a:pt x="0" y="4041"/>
                  </a:cubicBezTo>
                  <a:lnTo>
                    <a:pt x="0" y="4126"/>
                  </a:lnTo>
                  <a:cubicBezTo>
                    <a:pt x="0" y="4147"/>
                    <a:pt x="22" y="4169"/>
                    <a:pt x="43" y="4169"/>
                  </a:cubicBezTo>
                  <a:cubicBezTo>
                    <a:pt x="64" y="4169"/>
                    <a:pt x="85" y="4147"/>
                    <a:pt x="85" y="4126"/>
                  </a:cubicBezTo>
                  <a:lnTo>
                    <a:pt x="85" y="4041"/>
                  </a:lnTo>
                  <a:cubicBezTo>
                    <a:pt x="85" y="4020"/>
                    <a:pt x="64" y="3999"/>
                    <a:pt x="43" y="3999"/>
                  </a:cubicBezTo>
                  <a:close/>
                  <a:moveTo>
                    <a:pt x="43" y="4412"/>
                  </a:moveTo>
                  <a:cubicBezTo>
                    <a:pt x="22" y="4412"/>
                    <a:pt x="0" y="4433"/>
                    <a:pt x="0" y="4454"/>
                  </a:cubicBezTo>
                  <a:lnTo>
                    <a:pt x="0" y="4529"/>
                  </a:lnTo>
                  <a:cubicBezTo>
                    <a:pt x="0" y="4561"/>
                    <a:pt x="22" y="4572"/>
                    <a:pt x="43" y="4572"/>
                  </a:cubicBezTo>
                  <a:cubicBezTo>
                    <a:pt x="64" y="4572"/>
                    <a:pt x="85" y="4561"/>
                    <a:pt x="85" y="4529"/>
                  </a:cubicBezTo>
                  <a:lnTo>
                    <a:pt x="85" y="4454"/>
                  </a:lnTo>
                  <a:cubicBezTo>
                    <a:pt x="85" y="4433"/>
                    <a:pt x="64" y="4412"/>
                    <a:pt x="43" y="4412"/>
                  </a:cubicBezTo>
                  <a:close/>
                  <a:moveTo>
                    <a:pt x="43" y="4815"/>
                  </a:moveTo>
                  <a:cubicBezTo>
                    <a:pt x="22" y="4815"/>
                    <a:pt x="0" y="4836"/>
                    <a:pt x="0" y="4857"/>
                  </a:cubicBezTo>
                  <a:lnTo>
                    <a:pt x="0" y="4942"/>
                  </a:lnTo>
                  <a:cubicBezTo>
                    <a:pt x="0" y="4963"/>
                    <a:pt x="22" y="4985"/>
                    <a:pt x="43" y="4985"/>
                  </a:cubicBezTo>
                  <a:cubicBezTo>
                    <a:pt x="64" y="4985"/>
                    <a:pt x="85" y="4963"/>
                    <a:pt x="85" y="4942"/>
                  </a:cubicBezTo>
                  <a:lnTo>
                    <a:pt x="85" y="4857"/>
                  </a:lnTo>
                  <a:cubicBezTo>
                    <a:pt x="85" y="4836"/>
                    <a:pt x="64" y="4815"/>
                    <a:pt x="43" y="4815"/>
                  </a:cubicBezTo>
                  <a:close/>
                  <a:moveTo>
                    <a:pt x="43" y="5229"/>
                  </a:moveTo>
                  <a:cubicBezTo>
                    <a:pt x="22" y="5229"/>
                    <a:pt x="0" y="5250"/>
                    <a:pt x="0" y="5271"/>
                  </a:cubicBezTo>
                  <a:lnTo>
                    <a:pt x="0" y="5345"/>
                  </a:lnTo>
                  <a:cubicBezTo>
                    <a:pt x="0" y="5378"/>
                    <a:pt x="22" y="5388"/>
                    <a:pt x="43" y="5388"/>
                  </a:cubicBezTo>
                  <a:cubicBezTo>
                    <a:pt x="64" y="5388"/>
                    <a:pt x="85" y="5378"/>
                    <a:pt x="85" y="5345"/>
                  </a:cubicBezTo>
                  <a:lnTo>
                    <a:pt x="85" y="5271"/>
                  </a:lnTo>
                  <a:cubicBezTo>
                    <a:pt x="85" y="5250"/>
                    <a:pt x="64" y="5229"/>
                    <a:pt x="43" y="5229"/>
                  </a:cubicBezTo>
                  <a:close/>
                  <a:moveTo>
                    <a:pt x="43" y="5632"/>
                  </a:moveTo>
                  <a:cubicBezTo>
                    <a:pt x="22" y="5632"/>
                    <a:pt x="0" y="5653"/>
                    <a:pt x="0" y="5674"/>
                  </a:cubicBezTo>
                  <a:lnTo>
                    <a:pt x="0" y="5759"/>
                  </a:lnTo>
                  <a:cubicBezTo>
                    <a:pt x="0" y="5781"/>
                    <a:pt x="22" y="5802"/>
                    <a:pt x="43" y="5802"/>
                  </a:cubicBezTo>
                  <a:cubicBezTo>
                    <a:pt x="64" y="5802"/>
                    <a:pt x="85" y="5781"/>
                    <a:pt x="85" y="5759"/>
                  </a:cubicBezTo>
                  <a:lnTo>
                    <a:pt x="85" y="5674"/>
                  </a:lnTo>
                  <a:cubicBezTo>
                    <a:pt x="85" y="5653"/>
                    <a:pt x="64" y="5632"/>
                    <a:pt x="43" y="5632"/>
                  </a:cubicBezTo>
                  <a:close/>
                  <a:moveTo>
                    <a:pt x="43" y="6045"/>
                  </a:moveTo>
                  <a:cubicBezTo>
                    <a:pt x="22" y="6045"/>
                    <a:pt x="0" y="6066"/>
                    <a:pt x="0" y="6088"/>
                  </a:cubicBezTo>
                  <a:lnTo>
                    <a:pt x="0" y="6162"/>
                  </a:lnTo>
                  <a:cubicBezTo>
                    <a:pt x="0" y="6184"/>
                    <a:pt x="22" y="6205"/>
                    <a:pt x="43" y="6205"/>
                  </a:cubicBezTo>
                  <a:cubicBezTo>
                    <a:pt x="64" y="6205"/>
                    <a:pt x="85" y="6184"/>
                    <a:pt x="85" y="6162"/>
                  </a:cubicBezTo>
                  <a:lnTo>
                    <a:pt x="85" y="6088"/>
                  </a:lnTo>
                  <a:cubicBezTo>
                    <a:pt x="85" y="6066"/>
                    <a:pt x="64" y="6045"/>
                    <a:pt x="43" y="6045"/>
                  </a:cubicBezTo>
                  <a:close/>
                  <a:moveTo>
                    <a:pt x="43" y="6448"/>
                  </a:moveTo>
                  <a:cubicBezTo>
                    <a:pt x="22" y="6448"/>
                    <a:pt x="0" y="6469"/>
                    <a:pt x="0" y="6491"/>
                  </a:cubicBezTo>
                  <a:lnTo>
                    <a:pt x="0" y="6575"/>
                  </a:lnTo>
                  <a:cubicBezTo>
                    <a:pt x="0" y="6597"/>
                    <a:pt x="22" y="6618"/>
                    <a:pt x="43" y="6618"/>
                  </a:cubicBezTo>
                  <a:cubicBezTo>
                    <a:pt x="64" y="6618"/>
                    <a:pt x="85" y="6597"/>
                    <a:pt x="85" y="6575"/>
                  </a:cubicBezTo>
                  <a:lnTo>
                    <a:pt x="85" y="6491"/>
                  </a:lnTo>
                  <a:cubicBezTo>
                    <a:pt x="85" y="6469"/>
                    <a:pt x="64" y="6448"/>
                    <a:pt x="43" y="6448"/>
                  </a:cubicBezTo>
                  <a:close/>
                  <a:moveTo>
                    <a:pt x="43" y="6862"/>
                  </a:moveTo>
                  <a:cubicBezTo>
                    <a:pt x="22" y="6862"/>
                    <a:pt x="0" y="6872"/>
                    <a:pt x="0" y="6905"/>
                  </a:cubicBezTo>
                  <a:lnTo>
                    <a:pt x="0" y="6978"/>
                  </a:lnTo>
                  <a:cubicBezTo>
                    <a:pt x="0" y="7000"/>
                    <a:pt x="22" y="7021"/>
                    <a:pt x="43" y="7021"/>
                  </a:cubicBezTo>
                  <a:cubicBezTo>
                    <a:pt x="64" y="7021"/>
                    <a:pt x="85" y="7000"/>
                    <a:pt x="85" y="6978"/>
                  </a:cubicBezTo>
                  <a:lnTo>
                    <a:pt x="85" y="6905"/>
                  </a:lnTo>
                  <a:cubicBezTo>
                    <a:pt x="85" y="6872"/>
                    <a:pt x="64" y="6862"/>
                    <a:pt x="43" y="6862"/>
                  </a:cubicBezTo>
                  <a:close/>
                  <a:moveTo>
                    <a:pt x="43" y="7265"/>
                  </a:moveTo>
                  <a:cubicBezTo>
                    <a:pt x="22" y="7265"/>
                    <a:pt x="0" y="7286"/>
                    <a:pt x="0" y="7308"/>
                  </a:cubicBezTo>
                  <a:lnTo>
                    <a:pt x="0" y="7393"/>
                  </a:lnTo>
                  <a:cubicBezTo>
                    <a:pt x="0" y="7414"/>
                    <a:pt x="22" y="7435"/>
                    <a:pt x="43" y="7435"/>
                  </a:cubicBezTo>
                  <a:cubicBezTo>
                    <a:pt x="64" y="7435"/>
                    <a:pt x="85" y="7414"/>
                    <a:pt x="85" y="7393"/>
                  </a:cubicBezTo>
                  <a:lnTo>
                    <a:pt x="85" y="7308"/>
                  </a:lnTo>
                  <a:cubicBezTo>
                    <a:pt x="85" y="7286"/>
                    <a:pt x="64" y="7265"/>
                    <a:pt x="43" y="7265"/>
                  </a:cubicBezTo>
                  <a:close/>
                  <a:moveTo>
                    <a:pt x="43" y="7678"/>
                  </a:moveTo>
                  <a:cubicBezTo>
                    <a:pt x="22" y="7678"/>
                    <a:pt x="0" y="7689"/>
                    <a:pt x="0" y="7711"/>
                  </a:cubicBezTo>
                  <a:lnTo>
                    <a:pt x="0" y="7796"/>
                  </a:lnTo>
                  <a:cubicBezTo>
                    <a:pt x="0" y="7817"/>
                    <a:pt x="22" y="7838"/>
                    <a:pt x="43" y="7838"/>
                  </a:cubicBezTo>
                  <a:cubicBezTo>
                    <a:pt x="64" y="7838"/>
                    <a:pt x="85" y="7817"/>
                    <a:pt x="85" y="7796"/>
                  </a:cubicBezTo>
                  <a:lnTo>
                    <a:pt x="85" y="7711"/>
                  </a:lnTo>
                  <a:cubicBezTo>
                    <a:pt x="85" y="7689"/>
                    <a:pt x="64" y="7678"/>
                    <a:pt x="43" y="7678"/>
                  </a:cubicBezTo>
                  <a:close/>
                  <a:moveTo>
                    <a:pt x="43" y="8081"/>
                  </a:moveTo>
                  <a:cubicBezTo>
                    <a:pt x="22" y="8081"/>
                    <a:pt x="0" y="8103"/>
                    <a:pt x="0" y="8124"/>
                  </a:cubicBezTo>
                  <a:lnTo>
                    <a:pt x="0" y="8209"/>
                  </a:lnTo>
                  <a:cubicBezTo>
                    <a:pt x="0" y="8230"/>
                    <a:pt x="22" y="8241"/>
                    <a:pt x="43" y="8241"/>
                  </a:cubicBezTo>
                  <a:cubicBezTo>
                    <a:pt x="64" y="8241"/>
                    <a:pt x="85" y="8230"/>
                    <a:pt x="85" y="8209"/>
                  </a:cubicBezTo>
                  <a:lnTo>
                    <a:pt x="85" y="8124"/>
                  </a:lnTo>
                  <a:cubicBezTo>
                    <a:pt x="85" y="8103"/>
                    <a:pt x="64" y="8081"/>
                    <a:pt x="43" y="8081"/>
                  </a:cubicBezTo>
                  <a:close/>
                  <a:moveTo>
                    <a:pt x="43" y="8495"/>
                  </a:moveTo>
                  <a:cubicBezTo>
                    <a:pt x="22" y="8495"/>
                    <a:pt x="0" y="8506"/>
                    <a:pt x="0" y="8527"/>
                  </a:cubicBezTo>
                  <a:lnTo>
                    <a:pt x="0" y="8612"/>
                  </a:lnTo>
                  <a:cubicBezTo>
                    <a:pt x="0" y="8633"/>
                    <a:pt x="22" y="8654"/>
                    <a:pt x="43" y="8654"/>
                  </a:cubicBezTo>
                  <a:cubicBezTo>
                    <a:pt x="64" y="8654"/>
                    <a:pt x="85" y="8633"/>
                    <a:pt x="85" y="8612"/>
                  </a:cubicBezTo>
                  <a:lnTo>
                    <a:pt x="85" y="8527"/>
                  </a:lnTo>
                  <a:cubicBezTo>
                    <a:pt x="85" y="8506"/>
                    <a:pt x="64" y="8495"/>
                    <a:pt x="43" y="8495"/>
                  </a:cubicBezTo>
                  <a:close/>
                  <a:moveTo>
                    <a:pt x="43" y="8898"/>
                  </a:moveTo>
                  <a:cubicBezTo>
                    <a:pt x="22" y="8898"/>
                    <a:pt x="0" y="8920"/>
                    <a:pt x="0" y="8941"/>
                  </a:cubicBezTo>
                  <a:lnTo>
                    <a:pt x="0" y="9026"/>
                  </a:lnTo>
                  <a:cubicBezTo>
                    <a:pt x="0" y="9047"/>
                    <a:pt x="22" y="9057"/>
                    <a:pt x="43" y="9057"/>
                  </a:cubicBezTo>
                  <a:cubicBezTo>
                    <a:pt x="64" y="9057"/>
                    <a:pt x="85" y="9047"/>
                    <a:pt x="85" y="9026"/>
                  </a:cubicBezTo>
                  <a:lnTo>
                    <a:pt x="85" y="8941"/>
                  </a:lnTo>
                  <a:cubicBezTo>
                    <a:pt x="85" y="8920"/>
                    <a:pt x="64" y="8898"/>
                    <a:pt x="43" y="8898"/>
                  </a:cubicBezTo>
                  <a:close/>
                  <a:moveTo>
                    <a:pt x="43" y="9301"/>
                  </a:moveTo>
                  <a:cubicBezTo>
                    <a:pt x="22" y="9301"/>
                    <a:pt x="0" y="9323"/>
                    <a:pt x="0" y="9344"/>
                  </a:cubicBezTo>
                  <a:lnTo>
                    <a:pt x="0" y="9429"/>
                  </a:lnTo>
                  <a:cubicBezTo>
                    <a:pt x="0" y="9450"/>
                    <a:pt x="22" y="9471"/>
                    <a:pt x="43" y="9471"/>
                  </a:cubicBezTo>
                  <a:cubicBezTo>
                    <a:pt x="64" y="9471"/>
                    <a:pt x="85" y="9450"/>
                    <a:pt x="85" y="9429"/>
                  </a:cubicBezTo>
                  <a:lnTo>
                    <a:pt x="85" y="9344"/>
                  </a:lnTo>
                  <a:cubicBezTo>
                    <a:pt x="85" y="9323"/>
                    <a:pt x="64" y="9301"/>
                    <a:pt x="43" y="9301"/>
                  </a:cubicBezTo>
                  <a:close/>
                  <a:moveTo>
                    <a:pt x="43" y="9715"/>
                  </a:moveTo>
                  <a:cubicBezTo>
                    <a:pt x="22" y="9715"/>
                    <a:pt x="0" y="9736"/>
                    <a:pt x="0" y="9757"/>
                  </a:cubicBezTo>
                  <a:lnTo>
                    <a:pt x="0" y="9842"/>
                  </a:lnTo>
                  <a:cubicBezTo>
                    <a:pt x="0" y="9863"/>
                    <a:pt x="22" y="9874"/>
                    <a:pt x="43" y="9874"/>
                  </a:cubicBezTo>
                  <a:cubicBezTo>
                    <a:pt x="64" y="9874"/>
                    <a:pt x="85" y="9863"/>
                    <a:pt x="85" y="9842"/>
                  </a:cubicBezTo>
                  <a:lnTo>
                    <a:pt x="85" y="9757"/>
                  </a:lnTo>
                  <a:cubicBezTo>
                    <a:pt x="85" y="9736"/>
                    <a:pt x="64" y="9715"/>
                    <a:pt x="43" y="9715"/>
                  </a:cubicBezTo>
                  <a:close/>
                  <a:moveTo>
                    <a:pt x="43" y="10118"/>
                  </a:moveTo>
                  <a:cubicBezTo>
                    <a:pt x="22" y="10118"/>
                    <a:pt x="0" y="10139"/>
                    <a:pt x="0" y="10160"/>
                  </a:cubicBezTo>
                  <a:lnTo>
                    <a:pt x="0" y="10245"/>
                  </a:lnTo>
                  <a:cubicBezTo>
                    <a:pt x="0" y="10266"/>
                    <a:pt x="22" y="10287"/>
                    <a:pt x="43" y="10287"/>
                  </a:cubicBezTo>
                  <a:cubicBezTo>
                    <a:pt x="64" y="10287"/>
                    <a:pt x="85" y="10266"/>
                    <a:pt x="85" y="10245"/>
                  </a:cubicBezTo>
                  <a:lnTo>
                    <a:pt x="85" y="10160"/>
                  </a:lnTo>
                  <a:cubicBezTo>
                    <a:pt x="85" y="10139"/>
                    <a:pt x="64" y="10118"/>
                    <a:pt x="43" y="10118"/>
                  </a:cubicBezTo>
                  <a:close/>
                  <a:moveTo>
                    <a:pt x="43" y="10532"/>
                  </a:moveTo>
                  <a:cubicBezTo>
                    <a:pt x="22" y="10532"/>
                    <a:pt x="0" y="10553"/>
                    <a:pt x="0" y="10574"/>
                  </a:cubicBezTo>
                  <a:lnTo>
                    <a:pt x="0" y="10648"/>
                  </a:lnTo>
                  <a:cubicBezTo>
                    <a:pt x="0" y="10680"/>
                    <a:pt x="22" y="10690"/>
                    <a:pt x="43" y="10690"/>
                  </a:cubicBezTo>
                  <a:cubicBezTo>
                    <a:pt x="64" y="10690"/>
                    <a:pt x="85" y="10680"/>
                    <a:pt x="85" y="10648"/>
                  </a:cubicBezTo>
                  <a:lnTo>
                    <a:pt x="85" y="10574"/>
                  </a:lnTo>
                  <a:cubicBezTo>
                    <a:pt x="85" y="10553"/>
                    <a:pt x="64" y="10532"/>
                    <a:pt x="43" y="10532"/>
                  </a:cubicBezTo>
                  <a:close/>
                  <a:moveTo>
                    <a:pt x="43" y="10935"/>
                  </a:moveTo>
                  <a:cubicBezTo>
                    <a:pt x="22" y="10935"/>
                    <a:pt x="0" y="10956"/>
                    <a:pt x="0" y="10977"/>
                  </a:cubicBezTo>
                  <a:lnTo>
                    <a:pt x="0" y="11062"/>
                  </a:lnTo>
                  <a:cubicBezTo>
                    <a:pt x="0" y="11083"/>
                    <a:pt x="22" y="11104"/>
                    <a:pt x="43" y="11104"/>
                  </a:cubicBezTo>
                  <a:cubicBezTo>
                    <a:pt x="64" y="11104"/>
                    <a:pt x="85" y="11083"/>
                    <a:pt x="85" y="11062"/>
                  </a:cubicBezTo>
                  <a:lnTo>
                    <a:pt x="85" y="10977"/>
                  </a:lnTo>
                  <a:cubicBezTo>
                    <a:pt x="85" y="10956"/>
                    <a:pt x="64" y="10935"/>
                    <a:pt x="43" y="10935"/>
                  </a:cubicBezTo>
                  <a:close/>
                  <a:moveTo>
                    <a:pt x="43" y="11348"/>
                  </a:moveTo>
                  <a:cubicBezTo>
                    <a:pt x="22" y="11348"/>
                    <a:pt x="0" y="11369"/>
                    <a:pt x="0" y="11390"/>
                  </a:cubicBezTo>
                  <a:lnTo>
                    <a:pt x="0" y="11465"/>
                  </a:lnTo>
                  <a:cubicBezTo>
                    <a:pt x="0" y="11486"/>
                    <a:pt x="22" y="11507"/>
                    <a:pt x="43" y="11507"/>
                  </a:cubicBezTo>
                  <a:cubicBezTo>
                    <a:pt x="64" y="11507"/>
                    <a:pt x="85" y="11486"/>
                    <a:pt x="85" y="11465"/>
                  </a:cubicBezTo>
                  <a:lnTo>
                    <a:pt x="85" y="11390"/>
                  </a:lnTo>
                  <a:cubicBezTo>
                    <a:pt x="85" y="11369"/>
                    <a:pt x="64" y="11348"/>
                    <a:pt x="43" y="11348"/>
                  </a:cubicBezTo>
                  <a:close/>
                  <a:moveTo>
                    <a:pt x="43" y="11751"/>
                  </a:moveTo>
                  <a:cubicBezTo>
                    <a:pt x="22" y="11751"/>
                    <a:pt x="0" y="11772"/>
                    <a:pt x="0" y="11793"/>
                  </a:cubicBezTo>
                  <a:lnTo>
                    <a:pt x="0" y="11878"/>
                  </a:lnTo>
                  <a:cubicBezTo>
                    <a:pt x="0" y="11899"/>
                    <a:pt x="22" y="11921"/>
                    <a:pt x="43" y="11921"/>
                  </a:cubicBezTo>
                  <a:cubicBezTo>
                    <a:pt x="64" y="11921"/>
                    <a:pt x="85" y="11899"/>
                    <a:pt x="85" y="11878"/>
                  </a:cubicBezTo>
                  <a:lnTo>
                    <a:pt x="85" y="11793"/>
                  </a:lnTo>
                  <a:cubicBezTo>
                    <a:pt x="85" y="11772"/>
                    <a:pt x="64" y="11751"/>
                    <a:pt x="43" y="117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6"/>
            <p:cNvSpPr/>
            <p:nvPr/>
          </p:nvSpPr>
          <p:spPr>
            <a:xfrm>
              <a:off x="3170100" y="437225"/>
              <a:ext cx="2150" cy="299900"/>
            </a:xfrm>
            <a:custGeom>
              <a:avLst/>
              <a:gdLst/>
              <a:ahLst/>
              <a:cxnLst/>
              <a:rect l="l" t="t" r="r" b="b"/>
              <a:pathLst>
                <a:path w="86" h="1199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22" y="171"/>
                    <a:pt x="43" y="171"/>
                  </a:cubicBezTo>
                  <a:cubicBezTo>
                    <a:pt x="65" y="171"/>
                    <a:pt x="86" y="149"/>
                    <a:pt x="86" y="128"/>
                  </a:cubicBezTo>
                  <a:lnTo>
                    <a:pt x="86" y="43"/>
                  </a:lnTo>
                  <a:cubicBezTo>
                    <a:pt x="86" y="22"/>
                    <a:pt x="65" y="1"/>
                    <a:pt x="43" y="1"/>
                  </a:cubicBezTo>
                  <a:close/>
                  <a:moveTo>
                    <a:pt x="43" y="414"/>
                  </a:moveTo>
                  <a:cubicBezTo>
                    <a:pt x="22" y="414"/>
                    <a:pt x="1" y="435"/>
                    <a:pt x="1" y="457"/>
                  </a:cubicBezTo>
                  <a:lnTo>
                    <a:pt x="1" y="531"/>
                  </a:lnTo>
                  <a:cubicBezTo>
                    <a:pt x="1" y="563"/>
                    <a:pt x="22" y="574"/>
                    <a:pt x="43" y="574"/>
                  </a:cubicBezTo>
                  <a:cubicBezTo>
                    <a:pt x="65" y="574"/>
                    <a:pt x="86" y="563"/>
                    <a:pt x="86" y="531"/>
                  </a:cubicBezTo>
                  <a:lnTo>
                    <a:pt x="86" y="457"/>
                  </a:lnTo>
                  <a:cubicBezTo>
                    <a:pt x="86" y="435"/>
                    <a:pt x="65" y="414"/>
                    <a:pt x="43" y="414"/>
                  </a:cubicBezTo>
                  <a:close/>
                  <a:moveTo>
                    <a:pt x="43" y="817"/>
                  </a:moveTo>
                  <a:cubicBezTo>
                    <a:pt x="22" y="817"/>
                    <a:pt x="1" y="838"/>
                    <a:pt x="1" y="860"/>
                  </a:cubicBezTo>
                  <a:lnTo>
                    <a:pt x="1" y="944"/>
                  </a:lnTo>
                  <a:cubicBezTo>
                    <a:pt x="1" y="966"/>
                    <a:pt x="22" y="987"/>
                    <a:pt x="43" y="987"/>
                  </a:cubicBezTo>
                  <a:cubicBezTo>
                    <a:pt x="65" y="987"/>
                    <a:pt x="86" y="966"/>
                    <a:pt x="86" y="944"/>
                  </a:cubicBezTo>
                  <a:lnTo>
                    <a:pt x="86" y="860"/>
                  </a:lnTo>
                  <a:cubicBezTo>
                    <a:pt x="86" y="838"/>
                    <a:pt x="65" y="817"/>
                    <a:pt x="43" y="817"/>
                  </a:cubicBezTo>
                  <a:close/>
                  <a:moveTo>
                    <a:pt x="43" y="1231"/>
                  </a:moveTo>
                  <a:cubicBezTo>
                    <a:pt x="22" y="1231"/>
                    <a:pt x="1" y="1241"/>
                    <a:pt x="1" y="1274"/>
                  </a:cubicBezTo>
                  <a:lnTo>
                    <a:pt x="1" y="1347"/>
                  </a:lnTo>
                  <a:cubicBezTo>
                    <a:pt x="1" y="1369"/>
                    <a:pt x="22" y="1390"/>
                    <a:pt x="43" y="1390"/>
                  </a:cubicBezTo>
                  <a:cubicBezTo>
                    <a:pt x="65" y="1390"/>
                    <a:pt x="86" y="1369"/>
                    <a:pt x="86" y="1347"/>
                  </a:cubicBezTo>
                  <a:lnTo>
                    <a:pt x="86" y="1274"/>
                  </a:lnTo>
                  <a:cubicBezTo>
                    <a:pt x="86" y="1241"/>
                    <a:pt x="65" y="1231"/>
                    <a:pt x="43" y="1231"/>
                  </a:cubicBezTo>
                  <a:close/>
                  <a:moveTo>
                    <a:pt x="43" y="1634"/>
                  </a:moveTo>
                  <a:cubicBezTo>
                    <a:pt x="22" y="1634"/>
                    <a:pt x="1" y="1655"/>
                    <a:pt x="1" y="1677"/>
                  </a:cubicBezTo>
                  <a:lnTo>
                    <a:pt x="1" y="1761"/>
                  </a:lnTo>
                  <a:cubicBezTo>
                    <a:pt x="1" y="1783"/>
                    <a:pt x="22" y="1804"/>
                    <a:pt x="43" y="1804"/>
                  </a:cubicBezTo>
                  <a:cubicBezTo>
                    <a:pt x="65" y="1804"/>
                    <a:pt x="86" y="1783"/>
                    <a:pt x="86" y="1761"/>
                  </a:cubicBezTo>
                  <a:lnTo>
                    <a:pt x="86" y="1677"/>
                  </a:lnTo>
                  <a:cubicBezTo>
                    <a:pt x="86" y="1655"/>
                    <a:pt x="65" y="1634"/>
                    <a:pt x="43" y="1634"/>
                  </a:cubicBezTo>
                  <a:close/>
                  <a:moveTo>
                    <a:pt x="43" y="2047"/>
                  </a:moveTo>
                  <a:cubicBezTo>
                    <a:pt x="22" y="2047"/>
                    <a:pt x="1" y="2058"/>
                    <a:pt x="1" y="2090"/>
                  </a:cubicBezTo>
                  <a:lnTo>
                    <a:pt x="1" y="2164"/>
                  </a:lnTo>
                  <a:cubicBezTo>
                    <a:pt x="1" y="2186"/>
                    <a:pt x="22" y="2207"/>
                    <a:pt x="43" y="2207"/>
                  </a:cubicBezTo>
                  <a:cubicBezTo>
                    <a:pt x="65" y="2207"/>
                    <a:pt x="86" y="2186"/>
                    <a:pt x="86" y="2164"/>
                  </a:cubicBezTo>
                  <a:lnTo>
                    <a:pt x="86" y="2090"/>
                  </a:lnTo>
                  <a:cubicBezTo>
                    <a:pt x="86" y="2058"/>
                    <a:pt x="65" y="2047"/>
                    <a:pt x="43" y="2047"/>
                  </a:cubicBezTo>
                  <a:close/>
                  <a:moveTo>
                    <a:pt x="43" y="2450"/>
                  </a:moveTo>
                  <a:cubicBezTo>
                    <a:pt x="22" y="2450"/>
                    <a:pt x="1" y="2472"/>
                    <a:pt x="1" y="2493"/>
                  </a:cubicBezTo>
                  <a:lnTo>
                    <a:pt x="1" y="2578"/>
                  </a:lnTo>
                  <a:cubicBezTo>
                    <a:pt x="1" y="2599"/>
                    <a:pt x="22" y="2620"/>
                    <a:pt x="43" y="2620"/>
                  </a:cubicBezTo>
                  <a:cubicBezTo>
                    <a:pt x="65" y="2620"/>
                    <a:pt x="86" y="2599"/>
                    <a:pt x="86" y="2578"/>
                  </a:cubicBezTo>
                  <a:lnTo>
                    <a:pt x="86" y="2493"/>
                  </a:lnTo>
                  <a:cubicBezTo>
                    <a:pt x="86" y="2472"/>
                    <a:pt x="65" y="2450"/>
                    <a:pt x="43" y="2450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75"/>
                    <a:pt x="1" y="2896"/>
                  </a:cubicBezTo>
                  <a:lnTo>
                    <a:pt x="1" y="2981"/>
                  </a:lnTo>
                  <a:cubicBezTo>
                    <a:pt x="1" y="3002"/>
                    <a:pt x="22" y="3023"/>
                    <a:pt x="43" y="3023"/>
                  </a:cubicBezTo>
                  <a:cubicBezTo>
                    <a:pt x="65" y="3023"/>
                    <a:pt x="86" y="3002"/>
                    <a:pt x="86" y="2981"/>
                  </a:cubicBezTo>
                  <a:lnTo>
                    <a:pt x="86" y="2896"/>
                  </a:lnTo>
                  <a:cubicBezTo>
                    <a:pt x="86" y="2875"/>
                    <a:pt x="65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22" y="3267"/>
                    <a:pt x="1" y="3289"/>
                    <a:pt x="1" y="3310"/>
                  </a:cubicBezTo>
                  <a:lnTo>
                    <a:pt x="1" y="3395"/>
                  </a:lnTo>
                  <a:cubicBezTo>
                    <a:pt x="1" y="3416"/>
                    <a:pt x="22" y="3426"/>
                    <a:pt x="43" y="3426"/>
                  </a:cubicBezTo>
                  <a:cubicBezTo>
                    <a:pt x="65" y="3426"/>
                    <a:pt x="86" y="3416"/>
                    <a:pt x="86" y="3395"/>
                  </a:cubicBezTo>
                  <a:lnTo>
                    <a:pt x="86" y="3310"/>
                  </a:lnTo>
                  <a:cubicBezTo>
                    <a:pt x="86" y="3289"/>
                    <a:pt x="65" y="3267"/>
                    <a:pt x="43" y="3267"/>
                  </a:cubicBezTo>
                  <a:close/>
                  <a:moveTo>
                    <a:pt x="43" y="3681"/>
                  </a:moveTo>
                  <a:cubicBezTo>
                    <a:pt x="22" y="3681"/>
                    <a:pt x="1" y="3692"/>
                    <a:pt x="1" y="3713"/>
                  </a:cubicBezTo>
                  <a:lnTo>
                    <a:pt x="1" y="3798"/>
                  </a:lnTo>
                  <a:cubicBezTo>
                    <a:pt x="1" y="3819"/>
                    <a:pt x="22" y="3840"/>
                    <a:pt x="43" y="3840"/>
                  </a:cubicBezTo>
                  <a:cubicBezTo>
                    <a:pt x="65" y="3840"/>
                    <a:pt x="86" y="3819"/>
                    <a:pt x="86" y="3798"/>
                  </a:cubicBezTo>
                  <a:lnTo>
                    <a:pt x="86" y="3713"/>
                  </a:lnTo>
                  <a:cubicBezTo>
                    <a:pt x="86" y="3692"/>
                    <a:pt x="65" y="3681"/>
                    <a:pt x="43" y="3681"/>
                  </a:cubicBezTo>
                  <a:close/>
                  <a:moveTo>
                    <a:pt x="43" y="4084"/>
                  </a:moveTo>
                  <a:cubicBezTo>
                    <a:pt x="22" y="4084"/>
                    <a:pt x="1" y="4105"/>
                    <a:pt x="1" y="4126"/>
                  </a:cubicBezTo>
                  <a:lnTo>
                    <a:pt x="1" y="4211"/>
                  </a:lnTo>
                  <a:cubicBezTo>
                    <a:pt x="1" y="4232"/>
                    <a:pt x="22" y="4243"/>
                    <a:pt x="43" y="4243"/>
                  </a:cubicBezTo>
                  <a:cubicBezTo>
                    <a:pt x="65" y="4243"/>
                    <a:pt x="86" y="4232"/>
                    <a:pt x="86" y="4211"/>
                  </a:cubicBezTo>
                  <a:lnTo>
                    <a:pt x="86" y="4126"/>
                  </a:lnTo>
                  <a:cubicBezTo>
                    <a:pt x="86" y="4105"/>
                    <a:pt x="65" y="4084"/>
                    <a:pt x="43" y="4084"/>
                  </a:cubicBezTo>
                  <a:close/>
                  <a:moveTo>
                    <a:pt x="43" y="4487"/>
                  </a:moveTo>
                  <a:cubicBezTo>
                    <a:pt x="22" y="4487"/>
                    <a:pt x="1" y="4508"/>
                    <a:pt x="1" y="4529"/>
                  </a:cubicBezTo>
                  <a:lnTo>
                    <a:pt x="1" y="4614"/>
                  </a:lnTo>
                  <a:cubicBezTo>
                    <a:pt x="1" y="4635"/>
                    <a:pt x="22" y="4656"/>
                    <a:pt x="43" y="4656"/>
                  </a:cubicBezTo>
                  <a:cubicBezTo>
                    <a:pt x="65" y="4656"/>
                    <a:pt x="86" y="4635"/>
                    <a:pt x="86" y="4614"/>
                  </a:cubicBezTo>
                  <a:lnTo>
                    <a:pt x="86" y="4529"/>
                  </a:lnTo>
                  <a:cubicBezTo>
                    <a:pt x="86" y="4508"/>
                    <a:pt x="65" y="4487"/>
                    <a:pt x="43" y="4487"/>
                  </a:cubicBezTo>
                  <a:close/>
                  <a:moveTo>
                    <a:pt x="43" y="4901"/>
                  </a:moveTo>
                  <a:cubicBezTo>
                    <a:pt x="22" y="4901"/>
                    <a:pt x="1" y="4922"/>
                    <a:pt x="1" y="4943"/>
                  </a:cubicBezTo>
                  <a:lnTo>
                    <a:pt x="1" y="5017"/>
                  </a:lnTo>
                  <a:cubicBezTo>
                    <a:pt x="1" y="5049"/>
                    <a:pt x="22" y="5059"/>
                    <a:pt x="43" y="5059"/>
                  </a:cubicBezTo>
                  <a:cubicBezTo>
                    <a:pt x="65" y="5059"/>
                    <a:pt x="86" y="5049"/>
                    <a:pt x="86" y="5017"/>
                  </a:cubicBezTo>
                  <a:lnTo>
                    <a:pt x="86" y="4943"/>
                  </a:lnTo>
                  <a:cubicBezTo>
                    <a:pt x="86" y="4922"/>
                    <a:pt x="65" y="4901"/>
                    <a:pt x="43" y="4901"/>
                  </a:cubicBezTo>
                  <a:close/>
                  <a:moveTo>
                    <a:pt x="43" y="5304"/>
                  </a:moveTo>
                  <a:cubicBezTo>
                    <a:pt x="22" y="5304"/>
                    <a:pt x="1" y="5325"/>
                    <a:pt x="1" y="5346"/>
                  </a:cubicBezTo>
                  <a:lnTo>
                    <a:pt x="1" y="5431"/>
                  </a:lnTo>
                  <a:cubicBezTo>
                    <a:pt x="1" y="5452"/>
                    <a:pt x="22" y="5473"/>
                    <a:pt x="43" y="5473"/>
                  </a:cubicBezTo>
                  <a:cubicBezTo>
                    <a:pt x="65" y="5473"/>
                    <a:pt x="86" y="5452"/>
                    <a:pt x="86" y="5431"/>
                  </a:cubicBezTo>
                  <a:lnTo>
                    <a:pt x="86" y="5346"/>
                  </a:lnTo>
                  <a:cubicBezTo>
                    <a:pt x="86" y="5325"/>
                    <a:pt x="65" y="5304"/>
                    <a:pt x="43" y="5304"/>
                  </a:cubicBezTo>
                  <a:close/>
                  <a:moveTo>
                    <a:pt x="43" y="5717"/>
                  </a:moveTo>
                  <a:cubicBezTo>
                    <a:pt x="22" y="5717"/>
                    <a:pt x="1" y="5738"/>
                    <a:pt x="1" y="5759"/>
                  </a:cubicBezTo>
                  <a:lnTo>
                    <a:pt x="1" y="5834"/>
                  </a:lnTo>
                  <a:cubicBezTo>
                    <a:pt x="1" y="5865"/>
                    <a:pt x="22" y="5876"/>
                    <a:pt x="43" y="5876"/>
                  </a:cubicBezTo>
                  <a:cubicBezTo>
                    <a:pt x="65" y="5876"/>
                    <a:pt x="86" y="5865"/>
                    <a:pt x="86" y="5834"/>
                  </a:cubicBezTo>
                  <a:lnTo>
                    <a:pt x="86" y="5759"/>
                  </a:lnTo>
                  <a:cubicBezTo>
                    <a:pt x="86" y="5738"/>
                    <a:pt x="65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22" y="6120"/>
                    <a:pt x="1" y="6141"/>
                    <a:pt x="1" y="6162"/>
                  </a:cubicBezTo>
                  <a:lnTo>
                    <a:pt x="1" y="6247"/>
                  </a:lnTo>
                  <a:cubicBezTo>
                    <a:pt x="1" y="6268"/>
                    <a:pt x="22" y="6289"/>
                    <a:pt x="43" y="6289"/>
                  </a:cubicBezTo>
                  <a:cubicBezTo>
                    <a:pt x="65" y="6289"/>
                    <a:pt x="86" y="6268"/>
                    <a:pt x="86" y="6247"/>
                  </a:cubicBezTo>
                  <a:lnTo>
                    <a:pt x="86" y="6162"/>
                  </a:lnTo>
                  <a:cubicBezTo>
                    <a:pt x="86" y="6141"/>
                    <a:pt x="65" y="6120"/>
                    <a:pt x="43" y="6120"/>
                  </a:cubicBezTo>
                  <a:close/>
                  <a:moveTo>
                    <a:pt x="43" y="6534"/>
                  </a:moveTo>
                  <a:cubicBezTo>
                    <a:pt x="22" y="6534"/>
                    <a:pt x="1" y="6555"/>
                    <a:pt x="1" y="6576"/>
                  </a:cubicBezTo>
                  <a:lnTo>
                    <a:pt x="1" y="6650"/>
                  </a:lnTo>
                  <a:cubicBezTo>
                    <a:pt x="1" y="6671"/>
                    <a:pt x="22" y="6692"/>
                    <a:pt x="43" y="6692"/>
                  </a:cubicBezTo>
                  <a:cubicBezTo>
                    <a:pt x="65" y="6692"/>
                    <a:pt x="86" y="6671"/>
                    <a:pt x="86" y="6650"/>
                  </a:cubicBezTo>
                  <a:lnTo>
                    <a:pt x="86" y="6576"/>
                  </a:lnTo>
                  <a:cubicBezTo>
                    <a:pt x="86" y="6555"/>
                    <a:pt x="65" y="6534"/>
                    <a:pt x="43" y="6534"/>
                  </a:cubicBezTo>
                  <a:close/>
                  <a:moveTo>
                    <a:pt x="43" y="6937"/>
                  </a:moveTo>
                  <a:cubicBezTo>
                    <a:pt x="22" y="6937"/>
                    <a:pt x="1" y="6958"/>
                    <a:pt x="1" y="6979"/>
                  </a:cubicBezTo>
                  <a:lnTo>
                    <a:pt x="1" y="7064"/>
                  </a:lnTo>
                  <a:cubicBezTo>
                    <a:pt x="1" y="7085"/>
                    <a:pt x="22" y="7106"/>
                    <a:pt x="43" y="7106"/>
                  </a:cubicBezTo>
                  <a:cubicBezTo>
                    <a:pt x="65" y="7106"/>
                    <a:pt x="86" y="7085"/>
                    <a:pt x="86" y="7064"/>
                  </a:cubicBezTo>
                  <a:lnTo>
                    <a:pt x="86" y="6979"/>
                  </a:lnTo>
                  <a:cubicBezTo>
                    <a:pt x="86" y="6958"/>
                    <a:pt x="65" y="6937"/>
                    <a:pt x="43" y="6937"/>
                  </a:cubicBezTo>
                  <a:close/>
                  <a:moveTo>
                    <a:pt x="43" y="7350"/>
                  </a:moveTo>
                  <a:cubicBezTo>
                    <a:pt x="22" y="7350"/>
                    <a:pt x="1" y="7361"/>
                    <a:pt x="1" y="7392"/>
                  </a:cubicBezTo>
                  <a:lnTo>
                    <a:pt x="1" y="7467"/>
                  </a:lnTo>
                  <a:cubicBezTo>
                    <a:pt x="1" y="7488"/>
                    <a:pt x="22" y="7509"/>
                    <a:pt x="43" y="7509"/>
                  </a:cubicBezTo>
                  <a:cubicBezTo>
                    <a:pt x="65" y="7509"/>
                    <a:pt x="86" y="7488"/>
                    <a:pt x="86" y="7467"/>
                  </a:cubicBezTo>
                  <a:lnTo>
                    <a:pt x="86" y="7392"/>
                  </a:lnTo>
                  <a:cubicBezTo>
                    <a:pt x="86" y="7361"/>
                    <a:pt x="65" y="7350"/>
                    <a:pt x="43" y="7350"/>
                  </a:cubicBezTo>
                  <a:close/>
                  <a:moveTo>
                    <a:pt x="43" y="7753"/>
                  </a:moveTo>
                  <a:cubicBezTo>
                    <a:pt x="22" y="7753"/>
                    <a:pt x="1" y="7774"/>
                    <a:pt x="1" y="7795"/>
                  </a:cubicBezTo>
                  <a:lnTo>
                    <a:pt x="1" y="7880"/>
                  </a:lnTo>
                  <a:cubicBezTo>
                    <a:pt x="1" y="7901"/>
                    <a:pt x="22" y="7923"/>
                    <a:pt x="43" y="7923"/>
                  </a:cubicBezTo>
                  <a:cubicBezTo>
                    <a:pt x="65" y="7923"/>
                    <a:pt x="86" y="7901"/>
                    <a:pt x="86" y="7880"/>
                  </a:cubicBezTo>
                  <a:lnTo>
                    <a:pt x="86" y="7795"/>
                  </a:lnTo>
                  <a:cubicBezTo>
                    <a:pt x="86" y="7774"/>
                    <a:pt x="65" y="7753"/>
                    <a:pt x="43" y="7753"/>
                  </a:cubicBezTo>
                  <a:close/>
                  <a:moveTo>
                    <a:pt x="43" y="8167"/>
                  </a:moveTo>
                  <a:cubicBezTo>
                    <a:pt x="22" y="8167"/>
                    <a:pt x="1" y="8177"/>
                    <a:pt x="1" y="8198"/>
                  </a:cubicBezTo>
                  <a:lnTo>
                    <a:pt x="1" y="8283"/>
                  </a:lnTo>
                  <a:cubicBezTo>
                    <a:pt x="1" y="8304"/>
                    <a:pt x="22" y="8326"/>
                    <a:pt x="43" y="8326"/>
                  </a:cubicBezTo>
                  <a:cubicBezTo>
                    <a:pt x="65" y="8326"/>
                    <a:pt x="86" y="8304"/>
                    <a:pt x="86" y="8283"/>
                  </a:cubicBezTo>
                  <a:lnTo>
                    <a:pt x="86" y="8198"/>
                  </a:lnTo>
                  <a:cubicBezTo>
                    <a:pt x="86" y="8177"/>
                    <a:pt x="65" y="8167"/>
                    <a:pt x="43" y="8167"/>
                  </a:cubicBezTo>
                  <a:close/>
                  <a:moveTo>
                    <a:pt x="43" y="8570"/>
                  </a:moveTo>
                  <a:cubicBezTo>
                    <a:pt x="22" y="8570"/>
                    <a:pt x="1" y="8591"/>
                    <a:pt x="1" y="8612"/>
                  </a:cubicBezTo>
                  <a:lnTo>
                    <a:pt x="1" y="8697"/>
                  </a:lnTo>
                  <a:cubicBezTo>
                    <a:pt x="1" y="8718"/>
                    <a:pt x="22" y="8729"/>
                    <a:pt x="43" y="8729"/>
                  </a:cubicBezTo>
                  <a:cubicBezTo>
                    <a:pt x="65" y="8729"/>
                    <a:pt x="86" y="8718"/>
                    <a:pt x="86" y="8697"/>
                  </a:cubicBezTo>
                  <a:lnTo>
                    <a:pt x="86" y="8612"/>
                  </a:lnTo>
                  <a:cubicBezTo>
                    <a:pt x="86" y="8591"/>
                    <a:pt x="65" y="8570"/>
                    <a:pt x="43" y="8570"/>
                  </a:cubicBezTo>
                  <a:close/>
                  <a:moveTo>
                    <a:pt x="43" y="8983"/>
                  </a:moveTo>
                  <a:cubicBezTo>
                    <a:pt x="22" y="8983"/>
                    <a:pt x="1" y="8994"/>
                    <a:pt x="1" y="9015"/>
                  </a:cubicBezTo>
                  <a:lnTo>
                    <a:pt x="1" y="9100"/>
                  </a:lnTo>
                  <a:cubicBezTo>
                    <a:pt x="1" y="9121"/>
                    <a:pt x="22" y="9143"/>
                    <a:pt x="43" y="9143"/>
                  </a:cubicBezTo>
                  <a:cubicBezTo>
                    <a:pt x="65" y="9143"/>
                    <a:pt x="86" y="9121"/>
                    <a:pt x="86" y="9100"/>
                  </a:cubicBezTo>
                  <a:lnTo>
                    <a:pt x="86" y="9015"/>
                  </a:lnTo>
                  <a:cubicBezTo>
                    <a:pt x="86" y="8994"/>
                    <a:pt x="65" y="8983"/>
                    <a:pt x="43" y="8983"/>
                  </a:cubicBezTo>
                  <a:close/>
                  <a:moveTo>
                    <a:pt x="43" y="9386"/>
                  </a:moveTo>
                  <a:cubicBezTo>
                    <a:pt x="22" y="9386"/>
                    <a:pt x="1" y="9407"/>
                    <a:pt x="1" y="9429"/>
                  </a:cubicBezTo>
                  <a:lnTo>
                    <a:pt x="1" y="9513"/>
                  </a:lnTo>
                  <a:cubicBezTo>
                    <a:pt x="1" y="9535"/>
                    <a:pt x="22" y="9546"/>
                    <a:pt x="43" y="9546"/>
                  </a:cubicBezTo>
                  <a:cubicBezTo>
                    <a:pt x="65" y="9546"/>
                    <a:pt x="86" y="9535"/>
                    <a:pt x="86" y="9513"/>
                  </a:cubicBezTo>
                  <a:lnTo>
                    <a:pt x="86" y="9429"/>
                  </a:lnTo>
                  <a:cubicBezTo>
                    <a:pt x="86" y="9407"/>
                    <a:pt x="65" y="9386"/>
                    <a:pt x="43" y="9386"/>
                  </a:cubicBezTo>
                  <a:close/>
                  <a:moveTo>
                    <a:pt x="43" y="9789"/>
                  </a:moveTo>
                  <a:cubicBezTo>
                    <a:pt x="22" y="9789"/>
                    <a:pt x="1" y="9810"/>
                    <a:pt x="1" y="9832"/>
                  </a:cubicBezTo>
                  <a:lnTo>
                    <a:pt x="1" y="9916"/>
                  </a:lnTo>
                  <a:cubicBezTo>
                    <a:pt x="1" y="9938"/>
                    <a:pt x="22" y="9959"/>
                    <a:pt x="43" y="9959"/>
                  </a:cubicBezTo>
                  <a:cubicBezTo>
                    <a:pt x="65" y="9959"/>
                    <a:pt x="86" y="9938"/>
                    <a:pt x="86" y="9916"/>
                  </a:cubicBezTo>
                  <a:lnTo>
                    <a:pt x="86" y="9832"/>
                  </a:lnTo>
                  <a:cubicBezTo>
                    <a:pt x="86" y="9810"/>
                    <a:pt x="65" y="9789"/>
                    <a:pt x="43" y="9789"/>
                  </a:cubicBezTo>
                  <a:close/>
                  <a:moveTo>
                    <a:pt x="43" y="10203"/>
                  </a:moveTo>
                  <a:cubicBezTo>
                    <a:pt x="22" y="10203"/>
                    <a:pt x="1" y="10224"/>
                    <a:pt x="1" y="10246"/>
                  </a:cubicBezTo>
                  <a:lnTo>
                    <a:pt x="1" y="10319"/>
                  </a:lnTo>
                  <a:cubicBezTo>
                    <a:pt x="1" y="10352"/>
                    <a:pt x="22" y="10362"/>
                    <a:pt x="43" y="10362"/>
                  </a:cubicBezTo>
                  <a:cubicBezTo>
                    <a:pt x="65" y="10362"/>
                    <a:pt x="86" y="10352"/>
                    <a:pt x="86" y="10319"/>
                  </a:cubicBezTo>
                  <a:lnTo>
                    <a:pt x="86" y="10246"/>
                  </a:lnTo>
                  <a:cubicBezTo>
                    <a:pt x="86" y="10224"/>
                    <a:pt x="65" y="10203"/>
                    <a:pt x="43" y="10203"/>
                  </a:cubicBezTo>
                  <a:close/>
                  <a:moveTo>
                    <a:pt x="43" y="10606"/>
                  </a:moveTo>
                  <a:cubicBezTo>
                    <a:pt x="22" y="10606"/>
                    <a:pt x="1" y="10627"/>
                    <a:pt x="1" y="10649"/>
                  </a:cubicBezTo>
                  <a:lnTo>
                    <a:pt x="1" y="10733"/>
                  </a:lnTo>
                  <a:cubicBezTo>
                    <a:pt x="1" y="10755"/>
                    <a:pt x="22" y="10776"/>
                    <a:pt x="43" y="10776"/>
                  </a:cubicBezTo>
                  <a:cubicBezTo>
                    <a:pt x="65" y="10776"/>
                    <a:pt x="86" y="10755"/>
                    <a:pt x="86" y="10733"/>
                  </a:cubicBezTo>
                  <a:lnTo>
                    <a:pt x="86" y="10649"/>
                  </a:lnTo>
                  <a:cubicBezTo>
                    <a:pt x="86" y="10627"/>
                    <a:pt x="65" y="10606"/>
                    <a:pt x="43" y="10606"/>
                  </a:cubicBezTo>
                  <a:close/>
                  <a:moveTo>
                    <a:pt x="43" y="11019"/>
                  </a:moveTo>
                  <a:cubicBezTo>
                    <a:pt x="22" y="11019"/>
                    <a:pt x="1" y="11041"/>
                    <a:pt x="1" y="11062"/>
                  </a:cubicBezTo>
                  <a:lnTo>
                    <a:pt x="1" y="11136"/>
                  </a:lnTo>
                  <a:cubicBezTo>
                    <a:pt x="1" y="11168"/>
                    <a:pt x="22" y="11179"/>
                    <a:pt x="43" y="11179"/>
                  </a:cubicBezTo>
                  <a:cubicBezTo>
                    <a:pt x="65" y="11179"/>
                    <a:pt x="86" y="11168"/>
                    <a:pt x="86" y="11136"/>
                  </a:cubicBezTo>
                  <a:lnTo>
                    <a:pt x="86" y="11062"/>
                  </a:lnTo>
                  <a:cubicBezTo>
                    <a:pt x="86" y="11041"/>
                    <a:pt x="65" y="11019"/>
                    <a:pt x="43" y="11019"/>
                  </a:cubicBezTo>
                  <a:close/>
                  <a:moveTo>
                    <a:pt x="43" y="11422"/>
                  </a:moveTo>
                  <a:cubicBezTo>
                    <a:pt x="22" y="11422"/>
                    <a:pt x="1" y="11444"/>
                    <a:pt x="1" y="11465"/>
                  </a:cubicBezTo>
                  <a:lnTo>
                    <a:pt x="1" y="11550"/>
                  </a:lnTo>
                  <a:cubicBezTo>
                    <a:pt x="1" y="11571"/>
                    <a:pt x="22" y="11592"/>
                    <a:pt x="43" y="11592"/>
                  </a:cubicBezTo>
                  <a:cubicBezTo>
                    <a:pt x="65" y="11592"/>
                    <a:pt x="86" y="11571"/>
                    <a:pt x="86" y="11550"/>
                  </a:cubicBezTo>
                  <a:lnTo>
                    <a:pt x="86" y="11465"/>
                  </a:lnTo>
                  <a:cubicBezTo>
                    <a:pt x="86" y="11444"/>
                    <a:pt x="65" y="11422"/>
                    <a:pt x="43" y="11422"/>
                  </a:cubicBezTo>
                  <a:close/>
                  <a:moveTo>
                    <a:pt x="43" y="11836"/>
                  </a:moveTo>
                  <a:cubicBezTo>
                    <a:pt x="22" y="11836"/>
                    <a:pt x="1" y="11858"/>
                    <a:pt x="1" y="11879"/>
                  </a:cubicBezTo>
                  <a:lnTo>
                    <a:pt x="1" y="11953"/>
                  </a:lnTo>
                  <a:cubicBezTo>
                    <a:pt x="1" y="11974"/>
                    <a:pt x="22" y="11995"/>
                    <a:pt x="43" y="11995"/>
                  </a:cubicBezTo>
                  <a:cubicBezTo>
                    <a:pt x="65" y="11995"/>
                    <a:pt x="86" y="11974"/>
                    <a:pt x="86" y="11953"/>
                  </a:cubicBezTo>
                  <a:lnTo>
                    <a:pt x="86" y="11879"/>
                  </a:lnTo>
                  <a:cubicBezTo>
                    <a:pt x="86" y="11858"/>
                    <a:pt x="65" y="11836"/>
                    <a:pt x="43" y="118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6"/>
            <p:cNvSpPr/>
            <p:nvPr/>
          </p:nvSpPr>
          <p:spPr>
            <a:xfrm>
              <a:off x="3562225" y="376775"/>
              <a:ext cx="1900" cy="216375"/>
            </a:xfrm>
            <a:custGeom>
              <a:avLst/>
              <a:gdLst/>
              <a:ahLst/>
              <a:cxnLst/>
              <a:rect l="l" t="t" r="r" b="b"/>
              <a:pathLst>
                <a:path w="76" h="8655" extrusionOk="0"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lnTo>
                    <a:pt x="1" y="54"/>
                  </a:lnTo>
                  <a:cubicBezTo>
                    <a:pt x="1" y="75"/>
                    <a:pt x="22" y="96"/>
                    <a:pt x="43" y="96"/>
                  </a:cubicBezTo>
                  <a:cubicBezTo>
                    <a:pt x="64" y="96"/>
                    <a:pt x="75" y="75"/>
                    <a:pt x="75" y="54"/>
                  </a:cubicBezTo>
                  <a:lnTo>
                    <a:pt x="75" y="43"/>
                  </a:lnTo>
                  <a:cubicBezTo>
                    <a:pt x="75" y="11"/>
                    <a:pt x="64" y="1"/>
                    <a:pt x="43" y="1"/>
                  </a:cubicBezTo>
                  <a:close/>
                  <a:moveTo>
                    <a:pt x="43" y="340"/>
                  </a:moveTo>
                  <a:cubicBezTo>
                    <a:pt x="22" y="340"/>
                    <a:pt x="1" y="362"/>
                    <a:pt x="1" y="383"/>
                  </a:cubicBezTo>
                  <a:lnTo>
                    <a:pt x="1" y="457"/>
                  </a:lnTo>
                  <a:cubicBezTo>
                    <a:pt x="1" y="489"/>
                    <a:pt x="22" y="499"/>
                    <a:pt x="43" y="499"/>
                  </a:cubicBezTo>
                  <a:cubicBezTo>
                    <a:pt x="64" y="499"/>
                    <a:pt x="75" y="489"/>
                    <a:pt x="75" y="457"/>
                  </a:cubicBezTo>
                  <a:lnTo>
                    <a:pt x="75" y="383"/>
                  </a:lnTo>
                  <a:cubicBezTo>
                    <a:pt x="75" y="362"/>
                    <a:pt x="64" y="340"/>
                    <a:pt x="43" y="340"/>
                  </a:cubicBezTo>
                  <a:close/>
                  <a:moveTo>
                    <a:pt x="43" y="743"/>
                  </a:moveTo>
                  <a:cubicBezTo>
                    <a:pt x="22" y="743"/>
                    <a:pt x="1" y="765"/>
                    <a:pt x="1" y="786"/>
                  </a:cubicBezTo>
                  <a:lnTo>
                    <a:pt x="1" y="871"/>
                  </a:lnTo>
                  <a:cubicBezTo>
                    <a:pt x="1" y="892"/>
                    <a:pt x="22" y="913"/>
                    <a:pt x="43" y="913"/>
                  </a:cubicBezTo>
                  <a:cubicBezTo>
                    <a:pt x="64" y="913"/>
                    <a:pt x="75" y="892"/>
                    <a:pt x="75" y="871"/>
                  </a:cubicBezTo>
                  <a:lnTo>
                    <a:pt x="75" y="786"/>
                  </a:lnTo>
                  <a:cubicBezTo>
                    <a:pt x="75" y="765"/>
                    <a:pt x="64" y="743"/>
                    <a:pt x="43" y="743"/>
                  </a:cubicBezTo>
                  <a:close/>
                  <a:moveTo>
                    <a:pt x="43" y="1157"/>
                  </a:moveTo>
                  <a:cubicBezTo>
                    <a:pt x="22" y="1157"/>
                    <a:pt x="1" y="1168"/>
                    <a:pt x="1" y="1199"/>
                  </a:cubicBezTo>
                  <a:lnTo>
                    <a:pt x="1" y="1274"/>
                  </a:lnTo>
                  <a:cubicBezTo>
                    <a:pt x="1" y="1295"/>
                    <a:pt x="22" y="1316"/>
                    <a:pt x="43" y="1316"/>
                  </a:cubicBezTo>
                  <a:cubicBezTo>
                    <a:pt x="64" y="1316"/>
                    <a:pt x="75" y="1295"/>
                    <a:pt x="75" y="1274"/>
                  </a:cubicBezTo>
                  <a:lnTo>
                    <a:pt x="75" y="1199"/>
                  </a:lnTo>
                  <a:cubicBezTo>
                    <a:pt x="75" y="1168"/>
                    <a:pt x="64" y="1157"/>
                    <a:pt x="43" y="1157"/>
                  </a:cubicBezTo>
                  <a:close/>
                  <a:moveTo>
                    <a:pt x="43" y="1560"/>
                  </a:moveTo>
                  <a:cubicBezTo>
                    <a:pt x="22" y="1560"/>
                    <a:pt x="1" y="1581"/>
                    <a:pt x="1" y="1602"/>
                  </a:cubicBezTo>
                  <a:lnTo>
                    <a:pt x="1" y="1687"/>
                  </a:lnTo>
                  <a:cubicBezTo>
                    <a:pt x="1" y="1708"/>
                    <a:pt x="22" y="1729"/>
                    <a:pt x="43" y="1729"/>
                  </a:cubicBezTo>
                  <a:cubicBezTo>
                    <a:pt x="64" y="1729"/>
                    <a:pt x="75" y="1708"/>
                    <a:pt x="75" y="1687"/>
                  </a:cubicBezTo>
                  <a:lnTo>
                    <a:pt x="75" y="1602"/>
                  </a:lnTo>
                  <a:cubicBezTo>
                    <a:pt x="75" y="1581"/>
                    <a:pt x="64" y="1560"/>
                    <a:pt x="43" y="1560"/>
                  </a:cubicBezTo>
                  <a:close/>
                  <a:moveTo>
                    <a:pt x="43" y="1974"/>
                  </a:moveTo>
                  <a:cubicBezTo>
                    <a:pt x="22" y="1974"/>
                    <a:pt x="1" y="1984"/>
                    <a:pt x="1" y="2016"/>
                  </a:cubicBezTo>
                  <a:lnTo>
                    <a:pt x="1" y="2090"/>
                  </a:lnTo>
                  <a:cubicBezTo>
                    <a:pt x="1" y="2111"/>
                    <a:pt x="22" y="2132"/>
                    <a:pt x="43" y="2132"/>
                  </a:cubicBezTo>
                  <a:cubicBezTo>
                    <a:pt x="64" y="2132"/>
                    <a:pt x="75" y="2111"/>
                    <a:pt x="75" y="2090"/>
                  </a:cubicBezTo>
                  <a:lnTo>
                    <a:pt x="75" y="2016"/>
                  </a:lnTo>
                  <a:cubicBezTo>
                    <a:pt x="75" y="1984"/>
                    <a:pt x="64" y="1974"/>
                    <a:pt x="43" y="1974"/>
                  </a:cubicBezTo>
                  <a:close/>
                  <a:moveTo>
                    <a:pt x="43" y="2377"/>
                  </a:moveTo>
                  <a:cubicBezTo>
                    <a:pt x="22" y="2377"/>
                    <a:pt x="1" y="2398"/>
                    <a:pt x="1" y="2419"/>
                  </a:cubicBezTo>
                  <a:lnTo>
                    <a:pt x="1" y="2504"/>
                  </a:lnTo>
                  <a:cubicBezTo>
                    <a:pt x="1" y="2525"/>
                    <a:pt x="22" y="2546"/>
                    <a:pt x="43" y="2546"/>
                  </a:cubicBezTo>
                  <a:cubicBezTo>
                    <a:pt x="64" y="2546"/>
                    <a:pt x="75" y="2525"/>
                    <a:pt x="75" y="2504"/>
                  </a:cubicBezTo>
                  <a:lnTo>
                    <a:pt x="75" y="2419"/>
                  </a:lnTo>
                  <a:cubicBezTo>
                    <a:pt x="75" y="2398"/>
                    <a:pt x="64" y="2377"/>
                    <a:pt x="43" y="2377"/>
                  </a:cubicBezTo>
                  <a:close/>
                  <a:moveTo>
                    <a:pt x="43" y="2790"/>
                  </a:moveTo>
                  <a:cubicBezTo>
                    <a:pt x="22" y="2790"/>
                    <a:pt x="1" y="2801"/>
                    <a:pt x="1" y="2822"/>
                  </a:cubicBezTo>
                  <a:lnTo>
                    <a:pt x="1" y="2907"/>
                  </a:lnTo>
                  <a:cubicBezTo>
                    <a:pt x="1" y="2928"/>
                    <a:pt x="22" y="2949"/>
                    <a:pt x="43" y="2949"/>
                  </a:cubicBezTo>
                  <a:cubicBezTo>
                    <a:pt x="64" y="2949"/>
                    <a:pt x="75" y="2928"/>
                    <a:pt x="75" y="2907"/>
                  </a:cubicBezTo>
                  <a:lnTo>
                    <a:pt x="75" y="2822"/>
                  </a:lnTo>
                  <a:cubicBezTo>
                    <a:pt x="75" y="2801"/>
                    <a:pt x="64" y="2790"/>
                    <a:pt x="43" y="2790"/>
                  </a:cubicBezTo>
                  <a:close/>
                  <a:moveTo>
                    <a:pt x="43" y="3193"/>
                  </a:moveTo>
                  <a:cubicBezTo>
                    <a:pt x="22" y="3193"/>
                    <a:pt x="1" y="3214"/>
                    <a:pt x="1" y="3235"/>
                  </a:cubicBezTo>
                  <a:lnTo>
                    <a:pt x="1" y="3320"/>
                  </a:lnTo>
                  <a:cubicBezTo>
                    <a:pt x="1" y="3341"/>
                    <a:pt x="22" y="3352"/>
                    <a:pt x="43" y="3352"/>
                  </a:cubicBezTo>
                  <a:cubicBezTo>
                    <a:pt x="64" y="3352"/>
                    <a:pt x="75" y="3341"/>
                    <a:pt x="75" y="3320"/>
                  </a:cubicBezTo>
                  <a:lnTo>
                    <a:pt x="75" y="3235"/>
                  </a:lnTo>
                  <a:cubicBezTo>
                    <a:pt x="75" y="3214"/>
                    <a:pt x="64" y="3193"/>
                    <a:pt x="43" y="3193"/>
                  </a:cubicBezTo>
                  <a:close/>
                  <a:moveTo>
                    <a:pt x="43" y="3607"/>
                  </a:moveTo>
                  <a:cubicBezTo>
                    <a:pt x="22" y="3607"/>
                    <a:pt x="1" y="3617"/>
                    <a:pt x="1" y="3638"/>
                  </a:cubicBezTo>
                  <a:lnTo>
                    <a:pt x="1" y="3723"/>
                  </a:lnTo>
                  <a:cubicBezTo>
                    <a:pt x="1" y="3744"/>
                    <a:pt x="22" y="3765"/>
                    <a:pt x="43" y="3765"/>
                  </a:cubicBezTo>
                  <a:cubicBezTo>
                    <a:pt x="64" y="3765"/>
                    <a:pt x="75" y="3744"/>
                    <a:pt x="75" y="3723"/>
                  </a:cubicBezTo>
                  <a:lnTo>
                    <a:pt x="75" y="3638"/>
                  </a:lnTo>
                  <a:cubicBezTo>
                    <a:pt x="75" y="3617"/>
                    <a:pt x="64" y="3607"/>
                    <a:pt x="43" y="3607"/>
                  </a:cubicBezTo>
                  <a:close/>
                  <a:moveTo>
                    <a:pt x="43" y="4010"/>
                  </a:moveTo>
                  <a:cubicBezTo>
                    <a:pt x="22" y="4010"/>
                    <a:pt x="1" y="4031"/>
                    <a:pt x="1" y="4052"/>
                  </a:cubicBezTo>
                  <a:lnTo>
                    <a:pt x="1" y="4137"/>
                  </a:lnTo>
                  <a:cubicBezTo>
                    <a:pt x="1" y="4158"/>
                    <a:pt x="22" y="4168"/>
                    <a:pt x="43" y="4168"/>
                  </a:cubicBezTo>
                  <a:cubicBezTo>
                    <a:pt x="64" y="4168"/>
                    <a:pt x="75" y="4158"/>
                    <a:pt x="75" y="4137"/>
                  </a:cubicBezTo>
                  <a:lnTo>
                    <a:pt x="75" y="4052"/>
                  </a:lnTo>
                  <a:cubicBezTo>
                    <a:pt x="75" y="4031"/>
                    <a:pt x="64" y="4010"/>
                    <a:pt x="43" y="4010"/>
                  </a:cubicBezTo>
                  <a:close/>
                  <a:moveTo>
                    <a:pt x="43" y="4413"/>
                  </a:moveTo>
                  <a:cubicBezTo>
                    <a:pt x="22" y="4413"/>
                    <a:pt x="1" y="4434"/>
                    <a:pt x="1" y="4455"/>
                  </a:cubicBezTo>
                  <a:lnTo>
                    <a:pt x="1" y="4540"/>
                  </a:lnTo>
                  <a:cubicBezTo>
                    <a:pt x="1" y="4561"/>
                    <a:pt x="22" y="4582"/>
                    <a:pt x="43" y="4582"/>
                  </a:cubicBezTo>
                  <a:cubicBezTo>
                    <a:pt x="64" y="4582"/>
                    <a:pt x="75" y="4561"/>
                    <a:pt x="75" y="4540"/>
                  </a:cubicBezTo>
                  <a:lnTo>
                    <a:pt x="75" y="4455"/>
                  </a:lnTo>
                  <a:cubicBezTo>
                    <a:pt x="75" y="4434"/>
                    <a:pt x="64" y="4413"/>
                    <a:pt x="43" y="4413"/>
                  </a:cubicBezTo>
                  <a:close/>
                  <a:moveTo>
                    <a:pt x="43" y="4826"/>
                  </a:moveTo>
                  <a:cubicBezTo>
                    <a:pt x="22" y="4826"/>
                    <a:pt x="1" y="4847"/>
                    <a:pt x="1" y="4868"/>
                  </a:cubicBezTo>
                  <a:lnTo>
                    <a:pt x="1" y="4943"/>
                  </a:lnTo>
                  <a:cubicBezTo>
                    <a:pt x="1" y="4974"/>
                    <a:pt x="22" y="4985"/>
                    <a:pt x="43" y="4985"/>
                  </a:cubicBezTo>
                  <a:cubicBezTo>
                    <a:pt x="64" y="4985"/>
                    <a:pt x="75" y="4974"/>
                    <a:pt x="75" y="4943"/>
                  </a:cubicBezTo>
                  <a:lnTo>
                    <a:pt x="75" y="4868"/>
                  </a:lnTo>
                  <a:cubicBezTo>
                    <a:pt x="75" y="4847"/>
                    <a:pt x="64" y="4826"/>
                    <a:pt x="43" y="4826"/>
                  </a:cubicBezTo>
                  <a:close/>
                  <a:moveTo>
                    <a:pt x="43" y="5229"/>
                  </a:moveTo>
                  <a:cubicBezTo>
                    <a:pt x="22" y="5229"/>
                    <a:pt x="1" y="5250"/>
                    <a:pt x="1" y="5271"/>
                  </a:cubicBezTo>
                  <a:lnTo>
                    <a:pt x="1" y="5356"/>
                  </a:lnTo>
                  <a:cubicBezTo>
                    <a:pt x="1" y="5377"/>
                    <a:pt x="22" y="5399"/>
                    <a:pt x="43" y="5399"/>
                  </a:cubicBezTo>
                  <a:cubicBezTo>
                    <a:pt x="64" y="5399"/>
                    <a:pt x="75" y="5377"/>
                    <a:pt x="75" y="5356"/>
                  </a:cubicBezTo>
                  <a:lnTo>
                    <a:pt x="75" y="5271"/>
                  </a:lnTo>
                  <a:cubicBezTo>
                    <a:pt x="75" y="5250"/>
                    <a:pt x="64" y="5229"/>
                    <a:pt x="43" y="5229"/>
                  </a:cubicBezTo>
                  <a:close/>
                  <a:moveTo>
                    <a:pt x="43" y="5643"/>
                  </a:moveTo>
                  <a:cubicBezTo>
                    <a:pt x="22" y="5643"/>
                    <a:pt x="1" y="5664"/>
                    <a:pt x="1" y="5685"/>
                  </a:cubicBezTo>
                  <a:lnTo>
                    <a:pt x="1" y="5759"/>
                  </a:lnTo>
                  <a:cubicBezTo>
                    <a:pt x="1" y="5791"/>
                    <a:pt x="22" y="5802"/>
                    <a:pt x="43" y="5802"/>
                  </a:cubicBezTo>
                  <a:cubicBezTo>
                    <a:pt x="64" y="5802"/>
                    <a:pt x="75" y="5791"/>
                    <a:pt x="75" y="5759"/>
                  </a:cubicBezTo>
                  <a:lnTo>
                    <a:pt x="75" y="5685"/>
                  </a:lnTo>
                  <a:cubicBezTo>
                    <a:pt x="75" y="5664"/>
                    <a:pt x="64" y="5643"/>
                    <a:pt x="43" y="5643"/>
                  </a:cubicBezTo>
                  <a:close/>
                  <a:moveTo>
                    <a:pt x="43" y="6046"/>
                  </a:moveTo>
                  <a:cubicBezTo>
                    <a:pt x="22" y="6046"/>
                    <a:pt x="1" y="6067"/>
                    <a:pt x="1" y="6088"/>
                  </a:cubicBezTo>
                  <a:lnTo>
                    <a:pt x="1" y="6173"/>
                  </a:lnTo>
                  <a:cubicBezTo>
                    <a:pt x="1" y="6194"/>
                    <a:pt x="22" y="6216"/>
                    <a:pt x="43" y="6216"/>
                  </a:cubicBezTo>
                  <a:cubicBezTo>
                    <a:pt x="64" y="6216"/>
                    <a:pt x="75" y="6194"/>
                    <a:pt x="75" y="6173"/>
                  </a:cubicBezTo>
                  <a:lnTo>
                    <a:pt x="75" y="6088"/>
                  </a:lnTo>
                  <a:cubicBezTo>
                    <a:pt x="75" y="6067"/>
                    <a:pt x="64" y="6046"/>
                    <a:pt x="43" y="6046"/>
                  </a:cubicBezTo>
                  <a:close/>
                  <a:moveTo>
                    <a:pt x="43" y="6459"/>
                  </a:moveTo>
                  <a:cubicBezTo>
                    <a:pt x="22" y="6459"/>
                    <a:pt x="1" y="6480"/>
                    <a:pt x="1" y="6502"/>
                  </a:cubicBezTo>
                  <a:lnTo>
                    <a:pt x="1" y="6576"/>
                  </a:lnTo>
                  <a:cubicBezTo>
                    <a:pt x="1" y="6597"/>
                    <a:pt x="22" y="6619"/>
                    <a:pt x="43" y="6619"/>
                  </a:cubicBezTo>
                  <a:cubicBezTo>
                    <a:pt x="64" y="6619"/>
                    <a:pt x="75" y="6597"/>
                    <a:pt x="75" y="6576"/>
                  </a:cubicBezTo>
                  <a:lnTo>
                    <a:pt x="75" y="6502"/>
                  </a:lnTo>
                  <a:cubicBezTo>
                    <a:pt x="75" y="6480"/>
                    <a:pt x="64" y="6459"/>
                    <a:pt x="43" y="6459"/>
                  </a:cubicBezTo>
                  <a:close/>
                  <a:moveTo>
                    <a:pt x="43" y="6862"/>
                  </a:moveTo>
                  <a:cubicBezTo>
                    <a:pt x="22" y="6862"/>
                    <a:pt x="1" y="6883"/>
                    <a:pt x="1" y="6905"/>
                  </a:cubicBezTo>
                  <a:lnTo>
                    <a:pt x="1" y="6989"/>
                  </a:lnTo>
                  <a:cubicBezTo>
                    <a:pt x="1" y="7011"/>
                    <a:pt x="22" y="7032"/>
                    <a:pt x="43" y="7032"/>
                  </a:cubicBezTo>
                  <a:cubicBezTo>
                    <a:pt x="64" y="7032"/>
                    <a:pt x="75" y="7011"/>
                    <a:pt x="75" y="6989"/>
                  </a:cubicBezTo>
                  <a:lnTo>
                    <a:pt x="75" y="6905"/>
                  </a:lnTo>
                  <a:cubicBezTo>
                    <a:pt x="75" y="6883"/>
                    <a:pt x="64" y="6862"/>
                    <a:pt x="43" y="6862"/>
                  </a:cubicBezTo>
                  <a:close/>
                  <a:moveTo>
                    <a:pt x="43" y="7276"/>
                  </a:moveTo>
                  <a:cubicBezTo>
                    <a:pt x="22" y="7276"/>
                    <a:pt x="1" y="7286"/>
                    <a:pt x="1" y="7319"/>
                  </a:cubicBezTo>
                  <a:lnTo>
                    <a:pt x="1" y="7392"/>
                  </a:lnTo>
                  <a:cubicBezTo>
                    <a:pt x="1" y="7414"/>
                    <a:pt x="22" y="7435"/>
                    <a:pt x="43" y="7435"/>
                  </a:cubicBezTo>
                  <a:cubicBezTo>
                    <a:pt x="64" y="7435"/>
                    <a:pt x="75" y="7414"/>
                    <a:pt x="75" y="7392"/>
                  </a:cubicBezTo>
                  <a:lnTo>
                    <a:pt x="75" y="7319"/>
                  </a:lnTo>
                  <a:cubicBezTo>
                    <a:pt x="75" y="7286"/>
                    <a:pt x="64" y="7276"/>
                    <a:pt x="43" y="7276"/>
                  </a:cubicBezTo>
                  <a:close/>
                  <a:moveTo>
                    <a:pt x="43" y="7679"/>
                  </a:moveTo>
                  <a:cubicBezTo>
                    <a:pt x="22" y="7679"/>
                    <a:pt x="1" y="7700"/>
                    <a:pt x="1" y="7722"/>
                  </a:cubicBezTo>
                  <a:lnTo>
                    <a:pt x="1" y="7806"/>
                  </a:lnTo>
                  <a:cubicBezTo>
                    <a:pt x="1" y="7828"/>
                    <a:pt x="22" y="7849"/>
                    <a:pt x="43" y="7849"/>
                  </a:cubicBezTo>
                  <a:cubicBezTo>
                    <a:pt x="64" y="7849"/>
                    <a:pt x="75" y="7828"/>
                    <a:pt x="75" y="7806"/>
                  </a:cubicBezTo>
                  <a:lnTo>
                    <a:pt x="75" y="7722"/>
                  </a:lnTo>
                  <a:cubicBezTo>
                    <a:pt x="75" y="7700"/>
                    <a:pt x="64" y="7679"/>
                    <a:pt x="43" y="7679"/>
                  </a:cubicBezTo>
                  <a:close/>
                  <a:moveTo>
                    <a:pt x="43" y="8092"/>
                  </a:moveTo>
                  <a:cubicBezTo>
                    <a:pt x="22" y="8092"/>
                    <a:pt x="1" y="8103"/>
                    <a:pt x="1" y="8125"/>
                  </a:cubicBezTo>
                  <a:lnTo>
                    <a:pt x="1" y="8209"/>
                  </a:lnTo>
                  <a:cubicBezTo>
                    <a:pt x="1" y="8231"/>
                    <a:pt x="22" y="8252"/>
                    <a:pt x="43" y="8252"/>
                  </a:cubicBezTo>
                  <a:cubicBezTo>
                    <a:pt x="64" y="8252"/>
                    <a:pt x="75" y="8231"/>
                    <a:pt x="75" y="8209"/>
                  </a:cubicBezTo>
                  <a:lnTo>
                    <a:pt x="75" y="8125"/>
                  </a:lnTo>
                  <a:cubicBezTo>
                    <a:pt x="75" y="8103"/>
                    <a:pt x="64" y="8092"/>
                    <a:pt x="43" y="8092"/>
                  </a:cubicBezTo>
                  <a:close/>
                  <a:moveTo>
                    <a:pt x="43" y="8495"/>
                  </a:moveTo>
                  <a:cubicBezTo>
                    <a:pt x="22" y="8495"/>
                    <a:pt x="1" y="8517"/>
                    <a:pt x="1" y="8538"/>
                  </a:cubicBezTo>
                  <a:lnTo>
                    <a:pt x="1" y="8623"/>
                  </a:lnTo>
                  <a:cubicBezTo>
                    <a:pt x="1" y="8644"/>
                    <a:pt x="22" y="8655"/>
                    <a:pt x="43" y="8655"/>
                  </a:cubicBezTo>
                  <a:cubicBezTo>
                    <a:pt x="64" y="8655"/>
                    <a:pt x="75" y="8644"/>
                    <a:pt x="75" y="8623"/>
                  </a:cubicBezTo>
                  <a:lnTo>
                    <a:pt x="75" y="8538"/>
                  </a:lnTo>
                  <a:cubicBezTo>
                    <a:pt x="75" y="8517"/>
                    <a:pt x="64" y="8495"/>
                    <a:pt x="43" y="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6"/>
            <p:cNvSpPr/>
            <p:nvPr/>
          </p:nvSpPr>
          <p:spPr>
            <a:xfrm>
              <a:off x="3139350" y="293325"/>
              <a:ext cx="167600" cy="171225"/>
            </a:xfrm>
            <a:custGeom>
              <a:avLst/>
              <a:gdLst/>
              <a:ahLst/>
              <a:cxnLst/>
              <a:rect l="l" t="t" r="r" b="b"/>
              <a:pathLst>
                <a:path w="6704" h="6849" extrusionOk="0">
                  <a:moveTo>
                    <a:pt x="6655" y="1"/>
                  </a:moveTo>
                  <a:cubicBezTo>
                    <a:pt x="6645" y="1"/>
                    <a:pt x="6634" y="3"/>
                    <a:pt x="6629" y="9"/>
                  </a:cubicBezTo>
                  <a:lnTo>
                    <a:pt x="6576" y="73"/>
                  </a:lnTo>
                  <a:cubicBezTo>
                    <a:pt x="6555" y="94"/>
                    <a:pt x="6555" y="115"/>
                    <a:pt x="6576" y="125"/>
                  </a:cubicBezTo>
                  <a:cubicBezTo>
                    <a:pt x="6576" y="136"/>
                    <a:pt x="6586" y="146"/>
                    <a:pt x="6597" y="146"/>
                  </a:cubicBezTo>
                  <a:cubicBezTo>
                    <a:pt x="6607" y="146"/>
                    <a:pt x="6618" y="136"/>
                    <a:pt x="6629" y="125"/>
                  </a:cubicBezTo>
                  <a:lnTo>
                    <a:pt x="6682" y="73"/>
                  </a:lnTo>
                  <a:cubicBezTo>
                    <a:pt x="6703" y="51"/>
                    <a:pt x="6703" y="30"/>
                    <a:pt x="6682" y="9"/>
                  </a:cubicBezTo>
                  <a:cubicBezTo>
                    <a:pt x="6676" y="3"/>
                    <a:pt x="6666" y="1"/>
                    <a:pt x="6655" y="1"/>
                  </a:cubicBezTo>
                  <a:close/>
                  <a:moveTo>
                    <a:pt x="6374" y="290"/>
                  </a:moveTo>
                  <a:cubicBezTo>
                    <a:pt x="6364" y="290"/>
                    <a:pt x="6353" y="295"/>
                    <a:pt x="6343" y="306"/>
                  </a:cubicBezTo>
                  <a:lnTo>
                    <a:pt x="6289" y="358"/>
                  </a:lnTo>
                  <a:cubicBezTo>
                    <a:pt x="6268" y="380"/>
                    <a:pt x="6268" y="401"/>
                    <a:pt x="6289" y="422"/>
                  </a:cubicBezTo>
                  <a:cubicBezTo>
                    <a:pt x="6300" y="433"/>
                    <a:pt x="6300" y="433"/>
                    <a:pt x="6310" y="433"/>
                  </a:cubicBezTo>
                  <a:cubicBezTo>
                    <a:pt x="6321" y="433"/>
                    <a:pt x="6332" y="433"/>
                    <a:pt x="6343" y="422"/>
                  </a:cubicBezTo>
                  <a:lnTo>
                    <a:pt x="6406" y="358"/>
                  </a:lnTo>
                  <a:cubicBezTo>
                    <a:pt x="6416" y="348"/>
                    <a:pt x="6416" y="316"/>
                    <a:pt x="6406" y="306"/>
                  </a:cubicBezTo>
                  <a:cubicBezTo>
                    <a:pt x="6396" y="295"/>
                    <a:pt x="6385" y="290"/>
                    <a:pt x="6374" y="290"/>
                  </a:cubicBezTo>
                  <a:close/>
                  <a:moveTo>
                    <a:pt x="6088" y="584"/>
                  </a:moveTo>
                  <a:cubicBezTo>
                    <a:pt x="6077" y="584"/>
                    <a:pt x="6066" y="587"/>
                    <a:pt x="6056" y="592"/>
                  </a:cubicBezTo>
                  <a:lnTo>
                    <a:pt x="6003" y="655"/>
                  </a:lnTo>
                  <a:cubicBezTo>
                    <a:pt x="5982" y="666"/>
                    <a:pt x="5982" y="698"/>
                    <a:pt x="6003" y="709"/>
                  </a:cubicBezTo>
                  <a:cubicBezTo>
                    <a:pt x="6013" y="719"/>
                    <a:pt x="6024" y="730"/>
                    <a:pt x="6035" y="730"/>
                  </a:cubicBezTo>
                  <a:cubicBezTo>
                    <a:pt x="6046" y="730"/>
                    <a:pt x="6056" y="719"/>
                    <a:pt x="6056" y="709"/>
                  </a:cubicBezTo>
                  <a:lnTo>
                    <a:pt x="6119" y="655"/>
                  </a:lnTo>
                  <a:cubicBezTo>
                    <a:pt x="6130" y="634"/>
                    <a:pt x="6130" y="613"/>
                    <a:pt x="6119" y="592"/>
                  </a:cubicBezTo>
                  <a:cubicBezTo>
                    <a:pt x="6109" y="587"/>
                    <a:pt x="6098" y="584"/>
                    <a:pt x="6088" y="584"/>
                  </a:cubicBezTo>
                  <a:close/>
                  <a:moveTo>
                    <a:pt x="5802" y="873"/>
                  </a:moveTo>
                  <a:cubicBezTo>
                    <a:pt x="5791" y="873"/>
                    <a:pt x="5781" y="878"/>
                    <a:pt x="5770" y="889"/>
                  </a:cubicBezTo>
                  <a:lnTo>
                    <a:pt x="5716" y="942"/>
                  </a:lnTo>
                  <a:cubicBezTo>
                    <a:pt x="5695" y="963"/>
                    <a:pt x="5695" y="985"/>
                    <a:pt x="5716" y="1006"/>
                  </a:cubicBezTo>
                  <a:cubicBezTo>
                    <a:pt x="5727" y="1016"/>
                    <a:pt x="5738" y="1016"/>
                    <a:pt x="5749" y="1016"/>
                  </a:cubicBezTo>
                  <a:cubicBezTo>
                    <a:pt x="5759" y="1016"/>
                    <a:pt x="5770" y="1016"/>
                    <a:pt x="5770" y="1006"/>
                  </a:cubicBezTo>
                  <a:lnTo>
                    <a:pt x="5834" y="942"/>
                  </a:lnTo>
                  <a:cubicBezTo>
                    <a:pt x="5844" y="931"/>
                    <a:pt x="5844" y="900"/>
                    <a:pt x="5834" y="889"/>
                  </a:cubicBezTo>
                  <a:cubicBezTo>
                    <a:pt x="5823" y="878"/>
                    <a:pt x="5812" y="873"/>
                    <a:pt x="5802" y="873"/>
                  </a:cubicBezTo>
                  <a:close/>
                  <a:moveTo>
                    <a:pt x="5515" y="1167"/>
                  </a:moveTo>
                  <a:cubicBezTo>
                    <a:pt x="5504" y="1167"/>
                    <a:pt x="5494" y="1170"/>
                    <a:pt x="5483" y="1175"/>
                  </a:cubicBezTo>
                  <a:lnTo>
                    <a:pt x="5431" y="1239"/>
                  </a:lnTo>
                  <a:cubicBezTo>
                    <a:pt x="5420" y="1249"/>
                    <a:pt x="5420" y="1282"/>
                    <a:pt x="5431" y="1292"/>
                  </a:cubicBezTo>
                  <a:cubicBezTo>
                    <a:pt x="5441" y="1303"/>
                    <a:pt x="5452" y="1313"/>
                    <a:pt x="5462" y="1313"/>
                  </a:cubicBezTo>
                  <a:cubicBezTo>
                    <a:pt x="5473" y="1313"/>
                    <a:pt x="5483" y="1303"/>
                    <a:pt x="5494" y="1292"/>
                  </a:cubicBezTo>
                  <a:lnTo>
                    <a:pt x="5547" y="1239"/>
                  </a:lnTo>
                  <a:cubicBezTo>
                    <a:pt x="5558" y="1218"/>
                    <a:pt x="5558" y="1197"/>
                    <a:pt x="5547" y="1175"/>
                  </a:cubicBezTo>
                  <a:cubicBezTo>
                    <a:pt x="5536" y="1170"/>
                    <a:pt x="5526" y="1167"/>
                    <a:pt x="5515" y="1167"/>
                  </a:cubicBezTo>
                  <a:close/>
                  <a:moveTo>
                    <a:pt x="5229" y="1457"/>
                  </a:moveTo>
                  <a:cubicBezTo>
                    <a:pt x="5218" y="1457"/>
                    <a:pt x="5208" y="1462"/>
                    <a:pt x="5197" y="1472"/>
                  </a:cubicBezTo>
                  <a:lnTo>
                    <a:pt x="5144" y="1525"/>
                  </a:lnTo>
                  <a:cubicBezTo>
                    <a:pt x="5134" y="1546"/>
                    <a:pt x="5134" y="1567"/>
                    <a:pt x="5144" y="1589"/>
                  </a:cubicBezTo>
                  <a:cubicBezTo>
                    <a:pt x="5155" y="1600"/>
                    <a:pt x="5165" y="1600"/>
                    <a:pt x="5176" y="1600"/>
                  </a:cubicBezTo>
                  <a:cubicBezTo>
                    <a:pt x="5186" y="1600"/>
                    <a:pt x="5197" y="1600"/>
                    <a:pt x="5207" y="1589"/>
                  </a:cubicBezTo>
                  <a:lnTo>
                    <a:pt x="5261" y="1525"/>
                  </a:lnTo>
                  <a:cubicBezTo>
                    <a:pt x="5271" y="1515"/>
                    <a:pt x="5271" y="1483"/>
                    <a:pt x="5261" y="1472"/>
                  </a:cubicBezTo>
                  <a:cubicBezTo>
                    <a:pt x="5250" y="1462"/>
                    <a:pt x="5240" y="1457"/>
                    <a:pt x="5229" y="1457"/>
                  </a:cubicBezTo>
                  <a:close/>
                  <a:moveTo>
                    <a:pt x="4948" y="1751"/>
                  </a:moveTo>
                  <a:cubicBezTo>
                    <a:pt x="4937" y="1751"/>
                    <a:pt x="4927" y="1753"/>
                    <a:pt x="4921" y="1758"/>
                  </a:cubicBezTo>
                  <a:lnTo>
                    <a:pt x="4858" y="1822"/>
                  </a:lnTo>
                  <a:cubicBezTo>
                    <a:pt x="4847" y="1833"/>
                    <a:pt x="4847" y="1864"/>
                    <a:pt x="4858" y="1875"/>
                  </a:cubicBezTo>
                  <a:cubicBezTo>
                    <a:pt x="4868" y="1886"/>
                    <a:pt x="4879" y="1897"/>
                    <a:pt x="4889" y="1897"/>
                  </a:cubicBezTo>
                  <a:cubicBezTo>
                    <a:pt x="4900" y="1897"/>
                    <a:pt x="4910" y="1886"/>
                    <a:pt x="4921" y="1875"/>
                  </a:cubicBezTo>
                  <a:lnTo>
                    <a:pt x="4974" y="1822"/>
                  </a:lnTo>
                  <a:cubicBezTo>
                    <a:pt x="4995" y="1801"/>
                    <a:pt x="4995" y="1780"/>
                    <a:pt x="4974" y="1758"/>
                  </a:cubicBezTo>
                  <a:cubicBezTo>
                    <a:pt x="4969" y="1753"/>
                    <a:pt x="4958" y="1751"/>
                    <a:pt x="4948" y="1751"/>
                  </a:cubicBezTo>
                  <a:close/>
                  <a:moveTo>
                    <a:pt x="4661" y="2039"/>
                  </a:moveTo>
                  <a:cubicBezTo>
                    <a:pt x="4651" y="2039"/>
                    <a:pt x="4640" y="2045"/>
                    <a:pt x="4635" y="2055"/>
                  </a:cubicBezTo>
                  <a:lnTo>
                    <a:pt x="4571" y="2109"/>
                  </a:lnTo>
                  <a:cubicBezTo>
                    <a:pt x="4561" y="2130"/>
                    <a:pt x="4561" y="2151"/>
                    <a:pt x="4571" y="2172"/>
                  </a:cubicBezTo>
                  <a:cubicBezTo>
                    <a:pt x="4582" y="2183"/>
                    <a:pt x="4592" y="2183"/>
                    <a:pt x="4603" y="2183"/>
                  </a:cubicBezTo>
                  <a:cubicBezTo>
                    <a:pt x="4614" y="2183"/>
                    <a:pt x="4625" y="2183"/>
                    <a:pt x="4635" y="2172"/>
                  </a:cubicBezTo>
                  <a:lnTo>
                    <a:pt x="4688" y="2109"/>
                  </a:lnTo>
                  <a:cubicBezTo>
                    <a:pt x="4709" y="2098"/>
                    <a:pt x="4709" y="2066"/>
                    <a:pt x="4688" y="2055"/>
                  </a:cubicBezTo>
                  <a:cubicBezTo>
                    <a:pt x="4683" y="2045"/>
                    <a:pt x="4672" y="2039"/>
                    <a:pt x="4661" y="2039"/>
                  </a:cubicBezTo>
                  <a:close/>
                  <a:moveTo>
                    <a:pt x="4375" y="2334"/>
                  </a:moveTo>
                  <a:cubicBezTo>
                    <a:pt x="4365" y="2334"/>
                    <a:pt x="4354" y="2337"/>
                    <a:pt x="4349" y="2342"/>
                  </a:cubicBezTo>
                  <a:lnTo>
                    <a:pt x="4285" y="2406"/>
                  </a:lnTo>
                  <a:cubicBezTo>
                    <a:pt x="4274" y="2416"/>
                    <a:pt x="4274" y="2448"/>
                    <a:pt x="4285" y="2458"/>
                  </a:cubicBezTo>
                  <a:cubicBezTo>
                    <a:pt x="4295" y="2469"/>
                    <a:pt x="4306" y="2480"/>
                    <a:pt x="4317" y="2480"/>
                  </a:cubicBezTo>
                  <a:cubicBezTo>
                    <a:pt x="4328" y="2480"/>
                    <a:pt x="4338" y="2469"/>
                    <a:pt x="4349" y="2458"/>
                  </a:cubicBezTo>
                  <a:lnTo>
                    <a:pt x="4401" y="2406"/>
                  </a:lnTo>
                  <a:cubicBezTo>
                    <a:pt x="4423" y="2384"/>
                    <a:pt x="4423" y="2363"/>
                    <a:pt x="4401" y="2342"/>
                  </a:cubicBezTo>
                  <a:cubicBezTo>
                    <a:pt x="4396" y="2337"/>
                    <a:pt x="4386" y="2334"/>
                    <a:pt x="4375" y="2334"/>
                  </a:cubicBezTo>
                  <a:close/>
                  <a:moveTo>
                    <a:pt x="4089" y="2623"/>
                  </a:moveTo>
                  <a:cubicBezTo>
                    <a:pt x="4078" y="2623"/>
                    <a:pt x="4068" y="2628"/>
                    <a:pt x="4062" y="2639"/>
                  </a:cubicBezTo>
                  <a:lnTo>
                    <a:pt x="4009" y="2692"/>
                  </a:lnTo>
                  <a:cubicBezTo>
                    <a:pt x="3988" y="2713"/>
                    <a:pt x="3988" y="2734"/>
                    <a:pt x="4009" y="2755"/>
                  </a:cubicBezTo>
                  <a:cubicBezTo>
                    <a:pt x="4009" y="2766"/>
                    <a:pt x="4020" y="2766"/>
                    <a:pt x="4031" y="2766"/>
                  </a:cubicBezTo>
                  <a:cubicBezTo>
                    <a:pt x="4041" y="2766"/>
                    <a:pt x="4052" y="2766"/>
                    <a:pt x="4062" y="2755"/>
                  </a:cubicBezTo>
                  <a:lnTo>
                    <a:pt x="4115" y="2692"/>
                  </a:lnTo>
                  <a:cubicBezTo>
                    <a:pt x="4137" y="2681"/>
                    <a:pt x="4137" y="2649"/>
                    <a:pt x="4115" y="2639"/>
                  </a:cubicBezTo>
                  <a:cubicBezTo>
                    <a:pt x="4110" y="2628"/>
                    <a:pt x="4099" y="2623"/>
                    <a:pt x="4089" y="2623"/>
                  </a:cubicBezTo>
                  <a:close/>
                  <a:moveTo>
                    <a:pt x="3802" y="2917"/>
                  </a:moveTo>
                  <a:cubicBezTo>
                    <a:pt x="3792" y="2917"/>
                    <a:pt x="3781" y="2920"/>
                    <a:pt x="3776" y="2925"/>
                  </a:cubicBezTo>
                  <a:lnTo>
                    <a:pt x="3723" y="2989"/>
                  </a:lnTo>
                  <a:cubicBezTo>
                    <a:pt x="3701" y="3000"/>
                    <a:pt x="3701" y="3031"/>
                    <a:pt x="3723" y="3042"/>
                  </a:cubicBezTo>
                  <a:cubicBezTo>
                    <a:pt x="3723" y="3052"/>
                    <a:pt x="3734" y="3052"/>
                    <a:pt x="3744" y="3052"/>
                  </a:cubicBezTo>
                  <a:cubicBezTo>
                    <a:pt x="3755" y="3052"/>
                    <a:pt x="3765" y="3052"/>
                    <a:pt x="3776" y="3042"/>
                  </a:cubicBezTo>
                  <a:lnTo>
                    <a:pt x="3840" y="2989"/>
                  </a:lnTo>
                  <a:cubicBezTo>
                    <a:pt x="3850" y="2967"/>
                    <a:pt x="3850" y="2946"/>
                    <a:pt x="3829" y="2925"/>
                  </a:cubicBezTo>
                  <a:cubicBezTo>
                    <a:pt x="3824" y="2920"/>
                    <a:pt x="3813" y="2917"/>
                    <a:pt x="3802" y="2917"/>
                  </a:cubicBezTo>
                  <a:close/>
                  <a:moveTo>
                    <a:pt x="3521" y="3206"/>
                  </a:moveTo>
                  <a:cubicBezTo>
                    <a:pt x="3511" y="3206"/>
                    <a:pt x="3500" y="3211"/>
                    <a:pt x="3489" y="3222"/>
                  </a:cubicBezTo>
                  <a:lnTo>
                    <a:pt x="3437" y="3275"/>
                  </a:lnTo>
                  <a:cubicBezTo>
                    <a:pt x="3416" y="3297"/>
                    <a:pt x="3416" y="3318"/>
                    <a:pt x="3437" y="3339"/>
                  </a:cubicBezTo>
                  <a:cubicBezTo>
                    <a:pt x="3447" y="3349"/>
                    <a:pt x="3458" y="3349"/>
                    <a:pt x="3458" y="3349"/>
                  </a:cubicBezTo>
                  <a:cubicBezTo>
                    <a:pt x="3468" y="3349"/>
                    <a:pt x="3479" y="3349"/>
                    <a:pt x="3489" y="3339"/>
                  </a:cubicBezTo>
                  <a:lnTo>
                    <a:pt x="3553" y="3275"/>
                  </a:lnTo>
                  <a:cubicBezTo>
                    <a:pt x="3564" y="3264"/>
                    <a:pt x="3564" y="3233"/>
                    <a:pt x="3553" y="3222"/>
                  </a:cubicBezTo>
                  <a:cubicBezTo>
                    <a:pt x="3542" y="3211"/>
                    <a:pt x="3532" y="3206"/>
                    <a:pt x="3521" y="3206"/>
                  </a:cubicBezTo>
                  <a:close/>
                  <a:moveTo>
                    <a:pt x="3235" y="3500"/>
                  </a:moveTo>
                  <a:cubicBezTo>
                    <a:pt x="3225" y="3500"/>
                    <a:pt x="3214" y="3503"/>
                    <a:pt x="3203" y="3509"/>
                  </a:cubicBezTo>
                  <a:lnTo>
                    <a:pt x="3150" y="3572"/>
                  </a:lnTo>
                  <a:cubicBezTo>
                    <a:pt x="3129" y="3582"/>
                    <a:pt x="3129" y="3615"/>
                    <a:pt x="3150" y="3625"/>
                  </a:cubicBezTo>
                  <a:cubicBezTo>
                    <a:pt x="3161" y="3636"/>
                    <a:pt x="3171" y="3636"/>
                    <a:pt x="3182" y="3636"/>
                  </a:cubicBezTo>
                  <a:cubicBezTo>
                    <a:pt x="3192" y="3636"/>
                    <a:pt x="3203" y="3636"/>
                    <a:pt x="3203" y="3625"/>
                  </a:cubicBezTo>
                  <a:lnTo>
                    <a:pt x="3267" y="3572"/>
                  </a:lnTo>
                  <a:cubicBezTo>
                    <a:pt x="3277" y="3551"/>
                    <a:pt x="3277" y="3530"/>
                    <a:pt x="3267" y="3509"/>
                  </a:cubicBezTo>
                  <a:cubicBezTo>
                    <a:pt x="3256" y="3503"/>
                    <a:pt x="3246" y="3500"/>
                    <a:pt x="3235" y="3500"/>
                  </a:cubicBezTo>
                  <a:close/>
                  <a:moveTo>
                    <a:pt x="2948" y="3790"/>
                  </a:moveTo>
                  <a:cubicBezTo>
                    <a:pt x="2938" y="3790"/>
                    <a:pt x="2927" y="3795"/>
                    <a:pt x="2917" y="3806"/>
                  </a:cubicBezTo>
                  <a:lnTo>
                    <a:pt x="2864" y="3858"/>
                  </a:lnTo>
                  <a:cubicBezTo>
                    <a:pt x="2843" y="3879"/>
                    <a:pt x="2843" y="3901"/>
                    <a:pt x="2864" y="3922"/>
                  </a:cubicBezTo>
                  <a:cubicBezTo>
                    <a:pt x="2874" y="3933"/>
                    <a:pt x="2885" y="3933"/>
                    <a:pt x="2895" y="3933"/>
                  </a:cubicBezTo>
                  <a:cubicBezTo>
                    <a:pt x="2906" y="3933"/>
                    <a:pt x="2917" y="3933"/>
                    <a:pt x="2917" y="3922"/>
                  </a:cubicBezTo>
                  <a:lnTo>
                    <a:pt x="2980" y="3858"/>
                  </a:lnTo>
                  <a:cubicBezTo>
                    <a:pt x="2991" y="3848"/>
                    <a:pt x="2991" y="3816"/>
                    <a:pt x="2980" y="3806"/>
                  </a:cubicBezTo>
                  <a:cubicBezTo>
                    <a:pt x="2970" y="3795"/>
                    <a:pt x="2959" y="3790"/>
                    <a:pt x="2948" y="3790"/>
                  </a:cubicBezTo>
                  <a:close/>
                  <a:moveTo>
                    <a:pt x="2663" y="4084"/>
                  </a:moveTo>
                  <a:cubicBezTo>
                    <a:pt x="2652" y="4084"/>
                    <a:pt x="2641" y="4086"/>
                    <a:pt x="2631" y="4092"/>
                  </a:cubicBezTo>
                  <a:lnTo>
                    <a:pt x="2577" y="4155"/>
                  </a:lnTo>
                  <a:cubicBezTo>
                    <a:pt x="2567" y="4166"/>
                    <a:pt x="2567" y="4198"/>
                    <a:pt x="2577" y="4209"/>
                  </a:cubicBezTo>
                  <a:cubicBezTo>
                    <a:pt x="2588" y="4219"/>
                    <a:pt x="2599" y="4219"/>
                    <a:pt x="2610" y="4219"/>
                  </a:cubicBezTo>
                  <a:cubicBezTo>
                    <a:pt x="2620" y="4219"/>
                    <a:pt x="2631" y="4219"/>
                    <a:pt x="2641" y="4209"/>
                  </a:cubicBezTo>
                  <a:lnTo>
                    <a:pt x="2694" y="4155"/>
                  </a:lnTo>
                  <a:cubicBezTo>
                    <a:pt x="2705" y="4134"/>
                    <a:pt x="2705" y="4113"/>
                    <a:pt x="2694" y="4092"/>
                  </a:cubicBezTo>
                  <a:cubicBezTo>
                    <a:pt x="2684" y="4086"/>
                    <a:pt x="2673" y="4084"/>
                    <a:pt x="2663" y="4084"/>
                  </a:cubicBezTo>
                  <a:close/>
                  <a:moveTo>
                    <a:pt x="2377" y="4373"/>
                  </a:moveTo>
                  <a:cubicBezTo>
                    <a:pt x="2368" y="4373"/>
                    <a:pt x="2360" y="4378"/>
                    <a:pt x="2355" y="4388"/>
                  </a:cubicBezTo>
                  <a:lnTo>
                    <a:pt x="2291" y="4442"/>
                  </a:lnTo>
                  <a:cubicBezTo>
                    <a:pt x="2280" y="4463"/>
                    <a:pt x="2280" y="4484"/>
                    <a:pt x="2291" y="4506"/>
                  </a:cubicBezTo>
                  <a:cubicBezTo>
                    <a:pt x="2302" y="4516"/>
                    <a:pt x="2313" y="4516"/>
                    <a:pt x="2323" y="4516"/>
                  </a:cubicBezTo>
                  <a:cubicBezTo>
                    <a:pt x="2334" y="4516"/>
                    <a:pt x="2344" y="4516"/>
                    <a:pt x="2355" y="4506"/>
                  </a:cubicBezTo>
                  <a:lnTo>
                    <a:pt x="2408" y="4442"/>
                  </a:lnTo>
                  <a:cubicBezTo>
                    <a:pt x="2429" y="4431"/>
                    <a:pt x="2429" y="4399"/>
                    <a:pt x="2408" y="4388"/>
                  </a:cubicBezTo>
                  <a:cubicBezTo>
                    <a:pt x="2397" y="4378"/>
                    <a:pt x="2386" y="4373"/>
                    <a:pt x="2377" y="4373"/>
                  </a:cubicBezTo>
                  <a:close/>
                  <a:moveTo>
                    <a:pt x="2095" y="4667"/>
                  </a:moveTo>
                  <a:cubicBezTo>
                    <a:pt x="2084" y="4667"/>
                    <a:pt x="2074" y="4670"/>
                    <a:pt x="2068" y="4675"/>
                  </a:cubicBezTo>
                  <a:lnTo>
                    <a:pt x="2005" y="4739"/>
                  </a:lnTo>
                  <a:cubicBezTo>
                    <a:pt x="1994" y="4749"/>
                    <a:pt x="1994" y="4781"/>
                    <a:pt x="2005" y="4791"/>
                  </a:cubicBezTo>
                  <a:cubicBezTo>
                    <a:pt x="2016" y="4802"/>
                    <a:pt x="2026" y="4802"/>
                    <a:pt x="2037" y="4802"/>
                  </a:cubicBezTo>
                  <a:cubicBezTo>
                    <a:pt x="2047" y="4802"/>
                    <a:pt x="2058" y="4802"/>
                    <a:pt x="2068" y="4791"/>
                  </a:cubicBezTo>
                  <a:lnTo>
                    <a:pt x="2122" y="4739"/>
                  </a:lnTo>
                  <a:cubicBezTo>
                    <a:pt x="2143" y="4718"/>
                    <a:pt x="2143" y="4696"/>
                    <a:pt x="2122" y="4675"/>
                  </a:cubicBezTo>
                  <a:cubicBezTo>
                    <a:pt x="2116" y="4670"/>
                    <a:pt x="2106" y="4667"/>
                    <a:pt x="2095" y="4667"/>
                  </a:cubicBezTo>
                  <a:close/>
                  <a:moveTo>
                    <a:pt x="1809" y="4956"/>
                  </a:moveTo>
                  <a:cubicBezTo>
                    <a:pt x="1798" y="4956"/>
                    <a:pt x="1787" y="4962"/>
                    <a:pt x="1782" y="4972"/>
                  </a:cubicBezTo>
                  <a:lnTo>
                    <a:pt x="1719" y="5025"/>
                  </a:lnTo>
                  <a:cubicBezTo>
                    <a:pt x="1708" y="5046"/>
                    <a:pt x="1708" y="5067"/>
                    <a:pt x="1719" y="5088"/>
                  </a:cubicBezTo>
                  <a:cubicBezTo>
                    <a:pt x="1729" y="5099"/>
                    <a:pt x="1740" y="5099"/>
                    <a:pt x="1750" y="5099"/>
                  </a:cubicBezTo>
                  <a:cubicBezTo>
                    <a:pt x="1761" y="5099"/>
                    <a:pt x="1771" y="5099"/>
                    <a:pt x="1782" y="5088"/>
                  </a:cubicBezTo>
                  <a:lnTo>
                    <a:pt x="1835" y="5025"/>
                  </a:lnTo>
                  <a:cubicBezTo>
                    <a:pt x="1856" y="5015"/>
                    <a:pt x="1856" y="4982"/>
                    <a:pt x="1835" y="4972"/>
                  </a:cubicBezTo>
                  <a:cubicBezTo>
                    <a:pt x="1830" y="4962"/>
                    <a:pt x="1819" y="4956"/>
                    <a:pt x="1809" y="4956"/>
                  </a:cubicBezTo>
                  <a:close/>
                  <a:moveTo>
                    <a:pt x="1522" y="5250"/>
                  </a:moveTo>
                  <a:cubicBezTo>
                    <a:pt x="1512" y="5250"/>
                    <a:pt x="1501" y="5253"/>
                    <a:pt x="1496" y="5258"/>
                  </a:cubicBezTo>
                  <a:lnTo>
                    <a:pt x="1432" y="5322"/>
                  </a:lnTo>
                  <a:cubicBezTo>
                    <a:pt x="1422" y="5333"/>
                    <a:pt x="1422" y="5364"/>
                    <a:pt x="1443" y="5375"/>
                  </a:cubicBezTo>
                  <a:cubicBezTo>
                    <a:pt x="1443" y="5385"/>
                    <a:pt x="1453" y="5385"/>
                    <a:pt x="1464" y="5385"/>
                  </a:cubicBezTo>
                  <a:cubicBezTo>
                    <a:pt x="1474" y="5385"/>
                    <a:pt x="1485" y="5385"/>
                    <a:pt x="1496" y="5375"/>
                  </a:cubicBezTo>
                  <a:lnTo>
                    <a:pt x="1549" y="5322"/>
                  </a:lnTo>
                  <a:cubicBezTo>
                    <a:pt x="1570" y="5301"/>
                    <a:pt x="1570" y="5279"/>
                    <a:pt x="1549" y="5258"/>
                  </a:cubicBezTo>
                  <a:cubicBezTo>
                    <a:pt x="1544" y="5253"/>
                    <a:pt x="1533" y="5250"/>
                    <a:pt x="1522" y="5250"/>
                  </a:cubicBezTo>
                  <a:close/>
                  <a:moveTo>
                    <a:pt x="1236" y="5539"/>
                  </a:moveTo>
                  <a:cubicBezTo>
                    <a:pt x="1225" y="5539"/>
                    <a:pt x="1215" y="5544"/>
                    <a:pt x="1210" y="5555"/>
                  </a:cubicBezTo>
                  <a:lnTo>
                    <a:pt x="1156" y="5608"/>
                  </a:lnTo>
                  <a:cubicBezTo>
                    <a:pt x="1135" y="5630"/>
                    <a:pt x="1135" y="5651"/>
                    <a:pt x="1156" y="5672"/>
                  </a:cubicBezTo>
                  <a:cubicBezTo>
                    <a:pt x="1156" y="5682"/>
                    <a:pt x="1167" y="5682"/>
                    <a:pt x="1177" y="5682"/>
                  </a:cubicBezTo>
                  <a:cubicBezTo>
                    <a:pt x="1188" y="5682"/>
                    <a:pt x="1199" y="5682"/>
                    <a:pt x="1210" y="5672"/>
                  </a:cubicBezTo>
                  <a:lnTo>
                    <a:pt x="1262" y="5608"/>
                  </a:lnTo>
                  <a:cubicBezTo>
                    <a:pt x="1283" y="5597"/>
                    <a:pt x="1283" y="5566"/>
                    <a:pt x="1262" y="5555"/>
                  </a:cubicBezTo>
                  <a:cubicBezTo>
                    <a:pt x="1257" y="5544"/>
                    <a:pt x="1247" y="5539"/>
                    <a:pt x="1236" y="5539"/>
                  </a:cubicBezTo>
                  <a:close/>
                  <a:moveTo>
                    <a:pt x="955" y="5834"/>
                  </a:moveTo>
                  <a:cubicBezTo>
                    <a:pt x="944" y="5834"/>
                    <a:pt x="934" y="5836"/>
                    <a:pt x="923" y="5842"/>
                  </a:cubicBezTo>
                  <a:lnTo>
                    <a:pt x="870" y="5905"/>
                  </a:lnTo>
                  <a:cubicBezTo>
                    <a:pt x="849" y="5916"/>
                    <a:pt x="849" y="5948"/>
                    <a:pt x="870" y="5958"/>
                  </a:cubicBezTo>
                  <a:cubicBezTo>
                    <a:pt x="870" y="5969"/>
                    <a:pt x="880" y="5969"/>
                    <a:pt x="892" y="5969"/>
                  </a:cubicBezTo>
                  <a:cubicBezTo>
                    <a:pt x="902" y="5969"/>
                    <a:pt x="913" y="5969"/>
                    <a:pt x="923" y="5958"/>
                  </a:cubicBezTo>
                  <a:lnTo>
                    <a:pt x="987" y="5905"/>
                  </a:lnTo>
                  <a:cubicBezTo>
                    <a:pt x="998" y="5884"/>
                    <a:pt x="998" y="5863"/>
                    <a:pt x="987" y="5842"/>
                  </a:cubicBezTo>
                  <a:cubicBezTo>
                    <a:pt x="976" y="5836"/>
                    <a:pt x="965" y="5834"/>
                    <a:pt x="955" y="5834"/>
                  </a:cubicBezTo>
                  <a:close/>
                  <a:moveTo>
                    <a:pt x="669" y="6123"/>
                  </a:moveTo>
                  <a:cubicBezTo>
                    <a:pt x="658" y="6123"/>
                    <a:pt x="648" y="6128"/>
                    <a:pt x="637" y="6139"/>
                  </a:cubicBezTo>
                  <a:lnTo>
                    <a:pt x="584" y="6191"/>
                  </a:lnTo>
                  <a:cubicBezTo>
                    <a:pt x="562" y="6213"/>
                    <a:pt x="562" y="6234"/>
                    <a:pt x="584" y="6255"/>
                  </a:cubicBezTo>
                  <a:cubicBezTo>
                    <a:pt x="595" y="6266"/>
                    <a:pt x="605" y="6266"/>
                    <a:pt x="616" y="6266"/>
                  </a:cubicBezTo>
                  <a:cubicBezTo>
                    <a:pt x="626" y="6266"/>
                    <a:pt x="637" y="6266"/>
                    <a:pt x="637" y="6255"/>
                  </a:cubicBezTo>
                  <a:lnTo>
                    <a:pt x="701" y="6191"/>
                  </a:lnTo>
                  <a:cubicBezTo>
                    <a:pt x="711" y="6181"/>
                    <a:pt x="711" y="6149"/>
                    <a:pt x="701" y="6139"/>
                  </a:cubicBezTo>
                  <a:cubicBezTo>
                    <a:pt x="690" y="6128"/>
                    <a:pt x="679" y="6123"/>
                    <a:pt x="669" y="6123"/>
                  </a:cubicBezTo>
                  <a:close/>
                  <a:moveTo>
                    <a:pt x="382" y="6417"/>
                  </a:moveTo>
                  <a:cubicBezTo>
                    <a:pt x="371" y="6417"/>
                    <a:pt x="361" y="6420"/>
                    <a:pt x="350" y="6425"/>
                  </a:cubicBezTo>
                  <a:lnTo>
                    <a:pt x="298" y="6488"/>
                  </a:lnTo>
                  <a:cubicBezTo>
                    <a:pt x="276" y="6499"/>
                    <a:pt x="276" y="6531"/>
                    <a:pt x="298" y="6542"/>
                  </a:cubicBezTo>
                  <a:cubicBezTo>
                    <a:pt x="308" y="6552"/>
                    <a:pt x="319" y="6552"/>
                    <a:pt x="329" y="6552"/>
                  </a:cubicBezTo>
                  <a:cubicBezTo>
                    <a:pt x="340" y="6552"/>
                    <a:pt x="350" y="6552"/>
                    <a:pt x="350" y="6542"/>
                  </a:cubicBezTo>
                  <a:lnTo>
                    <a:pt x="414" y="6488"/>
                  </a:lnTo>
                  <a:cubicBezTo>
                    <a:pt x="425" y="6467"/>
                    <a:pt x="425" y="6446"/>
                    <a:pt x="414" y="6425"/>
                  </a:cubicBezTo>
                  <a:cubicBezTo>
                    <a:pt x="403" y="6420"/>
                    <a:pt x="393" y="6417"/>
                    <a:pt x="382" y="6417"/>
                  </a:cubicBezTo>
                  <a:close/>
                  <a:moveTo>
                    <a:pt x="96" y="6706"/>
                  </a:moveTo>
                  <a:cubicBezTo>
                    <a:pt x="86" y="6706"/>
                    <a:pt x="75" y="6711"/>
                    <a:pt x="64" y="6722"/>
                  </a:cubicBezTo>
                  <a:lnTo>
                    <a:pt x="11" y="6775"/>
                  </a:lnTo>
                  <a:cubicBezTo>
                    <a:pt x="1" y="6796"/>
                    <a:pt x="1" y="6817"/>
                    <a:pt x="11" y="6839"/>
                  </a:cubicBezTo>
                  <a:cubicBezTo>
                    <a:pt x="22" y="6849"/>
                    <a:pt x="32" y="6849"/>
                    <a:pt x="43" y="6849"/>
                  </a:cubicBezTo>
                  <a:cubicBezTo>
                    <a:pt x="53" y="6849"/>
                    <a:pt x="64" y="6849"/>
                    <a:pt x="74" y="6839"/>
                  </a:cubicBezTo>
                  <a:lnTo>
                    <a:pt x="128" y="6775"/>
                  </a:lnTo>
                  <a:cubicBezTo>
                    <a:pt x="138" y="6764"/>
                    <a:pt x="138" y="6733"/>
                    <a:pt x="128" y="6722"/>
                  </a:cubicBezTo>
                  <a:cubicBezTo>
                    <a:pt x="117" y="6711"/>
                    <a:pt x="107" y="6706"/>
                    <a:pt x="96" y="6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6"/>
            <p:cNvSpPr/>
            <p:nvPr/>
          </p:nvSpPr>
          <p:spPr>
            <a:xfrm>
              <a:off x="3132175" y="452875"/>
              <a:ext cx="18875" cy="18575"/>
            </a:xfrm>
            <a:custGeom>
              <a:avLst/>
              <a:gdLst/>
              <a:ahLst/>
              <a:cxnLst/>
              <a:rect l="l" t="t" r="r" b="b"/>
              <a:pathLst>
                <a:path w="755" h="743" extrusionOk="0">
                  <a:moveTo>
                    <a:pt x="1" y="0"/>
                  </a:moveTo>
                  <a:lnTo>
                    <a:pt x="149" y="605"/>
                  </a:lnTo>
                  <a:lnTo>
                    <a:pt x="754" y="743"/>
                  </a:lnTo>
                  <a:lnTo>
                    <a:pt x="754" y="73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6"/>
            <p:cNvSpPr/>
            <p:nvPr/>
          </p:nvSpPr>
          <p:spPr>
            <a:xfrm>
              <a:off x="3299500" y="281875"/>
              <a:ext cx="18825" cy="18575"/>
            </a:xfrm>
            <a:custGeom>
              <a:avLst/>
              <a:gdLst/>
              <a:ahLst/>
              <a:cxnLst/>
              <a:rect l="l" t="t" r="r" b="b"/>
              <a:pathLst>
                <a:path w="753" h="743" extrusionOk="0">
                  <a:moveTo>
                    <a:pt x="0" y="0"/>
                  </a:moveTo>
                  <a:lnTo>
                    <a:pt x="0" y="10"/>
                  </a:lnTo>
                  <a:lnTo>
                    <a:pt x="753" y="743"/>
                  </a:lnTo>
                  <a:lnTo>
                    <a:pt x="604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6"/>
            <p:cNvSpPr/>
            <p:nvPr/>
          </p:nvSpPr>
          <p:spPr>
            <a:xfrm>
              <a:off x="3266075" y="627850"/>
              <a:ext cx="3225" cy="2150"/>
            </a:xfrm>
            <a:custGeom>
              <a:avLst/>
              <a:gdLst/>
              <a:ahLst/>
              <a:cxnLst/>
              <a:rect l="l" t="t" r="r" b="b"/>
              <a:pathLst>
                <a:path w="129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86" y="86"/>
                  </a:lnTo>
                  <a:cubicBezTo>
                    <a:pt x="107" y="86"/>
                    <a:pt x="128" y="64"/>
                    <a:pt x="128" y="43"/>
                  </a:cubicBezTo>
                  <a:cubicBezTo>
                    <a:pt x="128" y="2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6"/>
            <p:cNvSpPr/>
            <p:nvPr/>
          </p:nvSpPr>
          <p:spPr>
            <a:xfrm>
              <a:off x="3070425" y="627850"/>
              <a:ext cx="189575" cy="2150"/>
            </a:xfrm>
            <a:custGeom>
              <a:avLst/>
              <a:gdLst/>
              <a:ahLst/>
              <a:cxnLst/>
              <a:rect l="l" t="t" r="r" b="b"/>
              <a:pathLst>
                <a:path w="7583" h="86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cubicBezTo>
                    <a:pt x="0" y="64"/>
                    <a:pt x="22" y="86"/>
                    <a:pt x="43" y="86"/>
                  </a:cubicBezTo>
                  <a:lnTo>
                    <a:pt x="128" y="86"/>
                  </a:lnTo>
                  <a:cubicBezTo>
                    <a:pt x="149" y="86"/>
                    <a:pt x="170" y="64"/>
                    <a:pt x="170" y="43"/>
                  </a:cubicBezTo>
                  <a:cubicBezTo>
                    <a:pt x="170" y="22"/>
                    <a:pt x="149" y="1"/>
                    <a:pt x="128" y="1"/>
                  </a:cubicBezTo>
                  <a:close/>
                  <a:moveTo>
                    <a:pt x="456" y="1"/>
                  </a:moveTo>
                  <a:cubicBezTo>
                    <a:pt x="435" y="1"/>
                    <a:pt x="413" y="22"/>
                    <a:pt x="413" y="43"/>
                  </a:cubicBezTo>
                  <a:cubicBezTo>
                    <a:pt x="413" y="64"/>
                    <a:pt x="435" y="86"/>
                    <a:pt x="456" y="86"/>
                  </a:cubicBezTo>
                  <a:lnTo>
                    <a:pt x="541" y="86"/>
                  </a:lnTo>
                  <a:cubicBezTo>
                    <a:pt x="562" y="86"/>
                    <a:pt x="573" y="64"/>
                    <a:pt x="573" y="43"/>
                  </a:cubicBezTo>
                  <a:cubicBezTo>
                    <a:pt x="573" y="22"/>
                    <a:pt x="562" y="1"/>
                    <a:pt x="541" y="1"/>
                  </a:cubicBezTo>
                  <a:close/>
                  <a:moveTo>
                    <a:pt x="870" y="1"/>
                  </a:moveTo>
                  <a:cubicBezTo>
                    <a:pt x="838" y="1"/>
                    <a:pt x="828" y="22"/>
                    <a:pt x="828" y="43"/>
                  </a:cubicBezTo>
                  <a:cubicBezTo>
                    <a:pt x="828" y="64"/>
                    <a:pt x="838" y="86"/>
                    <a:pt x="870" y="86"/>
                  </a:cubicBezTo>
                  <a:lnTo>
                    <a:pt x="944" y="86"/>
                  </a:lnTo>
                  <a:cubicBezTo>
                    <a:pt x="976" y="86"/>
                    <a:pt x="986" y="64"/>
                    <a:pt x="986" y="43"/>
                  </a:cubicBezTo>
                  <a:cubicBezTo>
                    <a:pt x="986" y="22"/>
                    <a:pt x="976" y="1"/>
                    <a:pt x="944" y="1"/>
                  </a:cubicBezTo>
                  <a:close/>
                  <a:moveTo>
                    <a:pt x="1273" y="1"/>
                  </a:moveTo>
                  <a:cubicBezTo>
                    <a:pt x="1252" y="1"/>
                    <a:pt x="1241" y="22"/>
                    <a:pt x="1241" y="43"/>
                  </a:cubicBezTo>
                  <a:cubicBezTo>
                    <a:pt x="1241" y="64"/>
                    <a:pt x="1252" y="86"/>
                    <a:pt x="1273" y="86"/>
                  </a:cubicBezTo>
                  <a:lnTo>
                    <a:pt x="1358" y="86"/>
                  </a:lnTo>
                  <a:cubicBezTo>
                    <a:pt x="1379" y="86"/>
                    <a:pt x="1400" y="64"/>
                    <a:pt x="1400" y="43"/>
                  </a:cubicBezTo>
                  <a:cubicBezTo>
                    <a:pt x="1400" y="22"/>
                    <a:pt x="1379" y="1"/>
                    <a:pt x="1358" y="1"/>
                  </a:cubicBezTo>
                  <a:close/>
                  <a:moveTo>
                    <a:pt x="1686" y="1"/>
                  </a:moveTo>
                  <a:cubicBezTo>
                    <a:pt x="1665" y="1"/>
                    <a:pt x="1644" y="22"/>
                    <a:pt x="1644" y="43"/>
                  </a:cubicBezTo>
                  <a:cubicBezTo>
                    <a:pt x="1644" y="64"/>
                    <a:pt x="1665" y="86"/>
                    <a:pt x="1686" y="86"/>
                  </a:cubicBezTo>
                  <a:lnTo>
                    <a:pt x="1771" y="86"/>
                  </a:lnTo>
                  <a:cubicBezTo>
                    <a:pt x="1792" y="86"/>
                    <a:pt x="1813" y="64"/>
                    <a:pt x="1813" y="43"/>
                  </a:cubicBezTo>
                  <a:cubicBezTo>
                    <a:pt x="1813" y="22"/>
                    <a:pt x="1792" y="1"/>
                    <a:pt x="1771" y="1"/>
                  </a:cubicBezTo>
                  <a:close/>
                  <a:moveTo>
                    <a:pt x="2100" y="1"/>
                  </a:moveTo>
                  <a:cubicBezTo>
                    <a:pt x="2079" y="1"/>
                    <a:pt x="2058" y="22"/>
                    <a:pt x="2058" y="43"/>
                  </a:cubicBezTo>
                  <a:cubicBezTo>
                    <a:pt x="2058" y="64"/>
                    <a:pt x="2079" y="86"/>
                    <a:pt x="2100" y="86"/>
                  </a:cubicBezTo>
                  <a:lnTo>
                    <a:pt x="2185" y="86"/>
                  </a:lnTo>
                  <a:cubicBezTo>
                    <a:pt x="2206" y="86"/>
                    <a:pt x="2227" y="64"/>
                    <a:pt x="2227" y="43"/>
                  </a:cubicBezTo>
                  <a:cubicBezTo>
                    <a:pt x="2227" y="22"/>
                    <a:pt x="2206" y="1"/>
                    <a:pt x="2185" y="1"/>
                  </a:cubicBezTo>
                  <a:close/>
                  <a:moveTo>
                    <a:pt x="2513" y="1"/>
                  </a:moveTo>
                  <a:cubicBezTo>
                    <a:pt x="2492" y="1"/>
                    <a:pt x="2471" y="22"/>
                    <a:pt x="2471" y="43"/>
                  </a:cubicBezTo>
                  <a:cubicBezTo>
                    <a:pt x="2471" y="64"/>
                    <a:pt x="2492" y="86"/>
                    <a:pt x="2513" y="86"/>
                  </a:cubicBezTo>
                  <a:lnTo>
                    <a:pt x="2598" y="86"/>
                  </a:lnTo>
                  <a:cubicBezTo>
                    <a:pt x="2619" y="86"/>
                    <a:pt x="2641" y="64"/>
                    <a:pt x="2641" y="43"/>
                  </a:cubicBezTo>
                  <a:cubicBezTo>
                    <a:pt x="2641" y="22"/>
                    <a:pt x="2619" y="1"/>
                    <a:pt x="2598" y="1"/>
                  </a:cubicBezTo>
                  <a:close/>
                  <a:moveTo>
                    <a:pt x="2927" y="1"/>
                  </a:moveTo>
                  <a:cubicBezTo>
                    <a:pt x="2906" y="1"/>
                    <a:pt x="2885" y="22"/>
                    <a:pt x="2885" y="43"/>
                  </a:cubicBezTo>
                  <a:cubicBezTo>
                    <a:pt x="2885" y="64"/>
                    <a:pt x="2906" y="86"/>
                    <a:pt x="2927" y="86"/>
                  </a:cubicBezTo>
                  <a:lnTo>
                    <a:pt x="3012" y="86"/>
                  </a:lnTo>
                  <a:cubicBezTo>
                    <a:pt x="3033" y="86"/>
                    <a:pt x="3044" y="64"/>
                    <a:pt x="3044" y="43"/>
                  </a:cubicBezTo>
                  <a:cubicBezTo>
                    <a:pt x="3044" y="22"/>
                    <a:pt x="3033" y="1"/>
                    <a:pt x="3012" y="1"/>
                  </a:cubicBezTo>
                  <a:close/>
                  <a:moveTo>
                    <a:pt x="3341" y="1"/>
                  </a:moveTo>
                  <a:cubicBezTo>
                    <a:pt x="3319" y="1"/>
                    <a:pt x="3298" y="22"/>
                    <a:pt x="3298" y="43"/>
                  </a:cubicBezTo>
                  <a:cubicBezTo>
                    <a:pt x="3298" y="64"/>
                    <a:pt x="3319" y="86"/>
                    <a:pt x="3341" y="86"/>
                  </a:cubicBezTo>
                  <a:lnTo>
                    <a:pt x="3415" y="86"/>
                  </a:lnTo>
                  <a:cubicBezTo>
                    <a:pt x="3447" y="86"/>
                    <a:pt x="3458" y="64"/>
                    <a:pt x="3458" y="43"/>
                  </a:cubicBezTo>
                  <a:cubicBezTo>
                    <a:pt x="3458" y="22"/>
                    <a:pt x="3447" y="1"/>
                    <a:pt x="3415" y="1"/>
                  </a:cubicBezTo>
                  <a:close/>
                  <a:moveTo>
                    <a:pt x="3744" y="1"/>
                  </a:moveTo>
                  <a:cubicBezTo>
                    <a:pt x="3722" y="1"/>
                    <a:pt x="3712" y="22"/>
                    <a:pt x="3712" y="43"/>
                  </a:cubicBezTo>
                  <a:cubicBezTo>
                    <a:pt x="3712" y="64"/>
                    <a:pt x="3722" y="86"/>
                    <a:pt x="3744" y="86"/>
                  </a:cubicBezTo>
                  <a:lnTo>
                    <a:pt x="3828" y="86"/>
                  </a:lnTo>
                  <a:cubicBezTo>
                    <a:pt x="3850" y="86"/>
                    <a:pt x="3871" y="64"/>
                    <a:pt x="3871" y="43"/>
                  </a:cubicBezTo>
                  <a:cubicBezTo>
                    <a:pt x="3871" y="22"/>
                    <a:pt x="3850" y="1"/>
                    <a:pt x="3828" y="1"/>
                  </a:cubicBezTo>
                  <a:close/>
                  <a:moveTo>
                    <a:pt x="4158" y="1"/>
                  </a:moveTo>
                  <a:cubicBezTo>
                    <a:pt x="4136" y="1"/>
                    <a:pt x="4115" y="22"/>
                    <a:pt x="4115" y="43"/>
                  </a:cubicBezTo>
                  <a:cubicBezTo>
                    <a:pt x="4115" y="64"/>
                    <a:pt x="4136" y="86"/>
                    <a:pt x="4158" y="86"/>
                  </a:cubicBezTo>
                  <a:lnTo>
                    <a:pt x="4242" y="86"/>
                  </a:lnTo>
                  <a:cubicBezTo>
                    <a:pt x="4264" y="86"/>
                    <a:pt x="4285" y="64"/>
                    <a:pt x="4285" y="43"/>
                  </a:cubicBezTo>
                  <a:cubicBezTo>
                    <a:pt x="4285" y="22"/>
                    <a:pt x="4264" y="1"/>
                    <a:pt x="4242" y="1"/>
                  </a:cubicBezTo>
                  <a:close/>
                  <a:moveTo>
                    <a:pt x="4571" y="1"/>
                  </a:moveTo>
                  <a:cubicBezTo>
                    <a:pt x="4550" y="1"/>
                    <a:pt x="4528" y="22"/>
                    <a:pt x="4528" y="43"/>
                  </a:cubicBezTo>
                  <a:cubicBezTo>
                    <a:pt x="4528" y="64"/>
                    <a:pt x="4550" y="86"/>
                    <a:pt x="4571" y="86"/>
                  </a:cubicBezTo>
                  <a:lnTo>
                    <a:pt x="4656" y="86"/>
                  </a:lnTo>
                  <a:cubicBezTo>
                    <a:pt x="4677" y="86"/>
                    <a:pt x="4698" y="64"/>
                    <a:pt x="4698" y="43"/>
                  </a:cubicBezTo>
                  <a:cubicBezTo>
                    <a:pt x="4698" y="22"/>
                    <a:pt x="4677" y="1"/>
                    <a:pt x="4656" y="1"/>
                  </a:cubicBezTo>
                  <a:close/>
                  <a:moveTo>
                    <a:pt x="4985" y="1"/>
                  </a:moveTo>
                  <a:cubicBezTo>
                    <a:pt x="4964" y="1"/>
                    <a:pt x="4942" y="22"/>
                    <a:pt x="4942" y="43"/>
                  </a:cubicBezTo>
                  <a:cubicBezTo>
                    <a:pt x="4942" y="64"/>
                    <a:pt x="4964" y="86"/>
                    <a:pt x="4985" y="86"/>
                  </a:cubicBezTo>
                  <a:lnTo>
                    <a:pt x="5070" y="86"/>
                  </a:lnTo>
                  <a:cubicBezTo>
                    <a:pt x="5091" y="86"/>
                    <a:pt x="5112" y="64"/>
                    <a:pt x="5112" y="43"/>
                  </a:cubicBezTo>
                  <a:cubicBezTo>
                    <a:pt x="5112" y="22"/>
                    <a:pt x="5091" y="1"/>
                    <a:pt x="5070" y="1"/>
                  </a:cubicBezTo>
                  <a:close/>
                  <a:moveTo>
                    <a:pt x="5398" y="1"/>
                  </a:moveTo>
                  <a:cubicBezTo>
                    <a:pt x="5377" y="1"/>
                    <a:pt x="5356" y="22"/>
                    <a:pt x="5356" y="43"/>
                  </a:cubicBezTo>
                  <a:cubicBezTo>
                    <a:pt x="5356" y="64"/>
                    <a:pt x="5377" y="86"/>
                    <a:pt x="5398" y="86"/>
                  </a:cubicBezTo>
                  <a:lnTo>
                    <a:pt x="5483" y="86"/>
                  </a:lnTo>
                  <a:cubicBezTo>
                    <a:pt x="5504" y="86"/>
                    <a:pt x="5515" y="64"/>
                    <a:pt x="5515" y="43"/>
                  </a:cubicBezTo>
                  <a:cubicBezTo>
                    <a:pt x="5515" y="22"/>
                    <a:pt x="5504" y="1"/>
                    <a:pt x="5483" y="1"/>
                  </a:cubicBezTo>
                  <a:close/>
                  <a:moveTo>
                    <a:pt x="5812" y="1"/>
                  </a:moveTo>
                  <a:cubicBezTo>
                    <a:pt x="5791" y="1"/>
                    <a:pt x="5770" y="22"/>
                    <a:pt x="5770" y="43"/>
                  </a:cubicBezTo>
                  <a:cubicBezTo>
                    <a:pt x="5770" y="64"/>
                    <a:pt x="5791" y="86"/>
                    <a:pt x="5812" y="86"/>
                  </a:cubicBezTo>
                  <a:lnTo>
                    <a:pt x="5886" y="86"/>
                  </a:lnTo>
                  <a:cubicBezTo>
                    <a:pt x="5918" y="86"/>
                    <a:pt x="5928" y="64"/>
                    <a:pt x="5928" y="43"/>
                  </a:cubicBezTo>
                  <a:cubicBezTo>
                    <a:pt x="5928" y="22"/>
                    <a:pt x="5918" y="1"/>
                    <a:pt x="5886" y="1"/>
                  </a:cubicBezTo>
                  <a:close/>
                  <a:moveTo>
                    <a:pt x="6215" y="1"/>
                  </a:moveTo>
                  <a:cubicBezTo>
                    <a:pt x="6194" y="1"/>
                    <a:pt x="6183" y="22"/>
                    <a:pt x="6183" y="43"/>
                  </a:cubicBezTo>
                  <a:cubicBezTo>
                    <a:pt x="6183" y="64"/>
                    <a:pt x="6194" y="86"/>
                    <a:pt x="6215" y="86"/>
                  </a:cubicBezTo>
                  <a:lnTo>
                    <a:pt x="6300" y="86"/>
                  </a:lnTo>
                  <a:cubicBezTo>
                    <a:pt x="6321" y="86"/>
                    <a:pt x="6342" y="64"/>
                    <a:pt x="6342" y="43"/>
                  </a:cubicBezTo>
                  <a:cubicBezTo>
                    <a:pt x="6342" y="22"/>
                    <a:pt x="6321" y="1"/>
                    <a:pt x="6300" y="1"/>
                  </a:cubicBezTo>
                  <a:close/>
                  <a:moveTo>
                    <a:pt x="6628" y="1"/>
                  </a:moveTo>
                  <a:cubicBezTo>
                    <a:pt x="6607" y="1"/>
                    <a:pt x="6586" y="22"/>
                    <a:pt x="6586" y="43"/>
                  </a:cubicBezTo>
                  <a:cubicBezTo>
                    <a:pt x="6586" y="64"/>
                    <a:pt x="6607" y="86"/>
                    <a:pt x="6628" y="86"/>
                  </a:cubicBezTo>
                  <a:lnTo>
                    <a:pt x="6713" y="86"/>
                  </a:lnTo>
                  <a:cubicBezTo>
                    <a:pt x="6734" y="86"/>
                    <a:pt x="6755" y="64"/>
                    <a:pt x="6755" y="43"/>
                  </a:cubicBezTo>
                  <a:cubicBezTo>
                    <a:pt x="6755" y="22"/>
                    <a:pt x="6734" y="1"/>
                    <a:pt x="6713" y="1"/>
                  </a:cubicBezTo>
                  <a:close/>
                  <a:moveTo>
                    <a:pt x="7042" y="1"/>
                  </a:moveTo>
                  <a:cubicBezTo>
                    <a:pt x="7021" y="1"/>
                    <a:pt x="7000" y="22"/>
                    <a:pt x="7000" y="43"/>
                  </a:cubicBezTo>
                  <a:cubicBezTo>
                    <a:pt x="7000" y="64"/>
                    <a:pt x="7021" y="86"/>
                    <a:pt x="7042" y="86"/>
                  </a:cubicBezTo>
                  <a:lnTo>
                    <a:pt x="7127" y="86"/>
                  </a:lnTo>
                  <a:cubicBezTo>
                    <a:pt x="7148" y="86"/>
                    <a:pt x="7169" y="64"/>
                    <a:pt x="7169" y="43"/>
                  </a:cubicBezTo>
                  <a:cubicBezTo>
                    <a:pt x="7169" y="22"/>
                    <a:pt x="7148" y="1"/>
                    <a:pt x="7127" y="1"/>
                  </a:cubicBezTo>
                  <a:close/>
                  <a:moveTo>
                    <a:pt x="7455" y="1"/>
                  </a:moveTo>
                  <a:cubicBezTo>
                    <a:pt x="7434" y="1"/>
                    <a:pt x="7413" y="22"/>
                    <a:pt x="7413" y="43"/>
                  </a:cubicBezTo>
                  <a:cubicBezTo>
                    <a:pt x="7413" y="64"/>
                    <a:pt x="7434" y="86"/>
                    <a:pt x="7455" y="86"/>
                  </a:cubicBezTo>
                  <a:lnTo>
                    <a:pt x="7540" y="86"/>
                  </a:lnTo>
                  <a:cubicBezTo>
                    <a:pt x="7561" y="86"/>
                    <a:pt x="7583" y="64"/>
                    <a:pt x="7583" y="43"/>
                  </a:cubicBezTo>
                  <a:cubicBezTo>
                    <a:pt x="7583" y="22"/>
                    <a:pt x="7561" y="1"/>
                    <a:pt x="75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6"/>
            <p:cNvSpPr/>
            <p:nvPr/>
          </p:nvSpPr>
          <p:spPr>
            <a:xfrm>
              <a:off x="3061125" y="627850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86" y="86"/>
                  </a:lnTo>
                  <a:cubicBezTo>
                    <a:pt x="107" y="86"/>
                    <a:pt x="128" y="64"/>
                    <a:pt x="128" y="43"/>
                  </a:cubicBezTo>
                  <a:cubicBezTo>
                    <a:pt x="128" y="22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6"/>
            <p:cNvSpPr/>
            <p:nvPr/>
          </p:nvSpPr>
          <p:spPr>
            <a:xfrm>
              <a:off x="3183900" y="762825"/>
              <a:ext cx="2925" cy="1850"/>
            </a:xfrm>
            <a:custGeom>
              <a:avLst/>
              <a:gdLst/>
              <a:ahLst/>
              <a:cxnLst/>
              <a:rect l="l" t="t" r="r" b="b"/>
              <a:pathLst>
                <a:path w="117" h="74" extrusionOk="0">
                  <a:moveTo>
                    <a:pt x="32" y="0"/>
                  </a:moveTo>
                  <a:cubicBezTo>
                    <a:pt x="11" y="0"/>
                    <a:pt x="0" y="10"/>
                    <a:pt x="0" y="43"/>
                  </a:cubicBezTo>
                  <a:cubicBezTo>
                    <a:pt x="0" y="64"/>
                    <a:pt x="11" y="74"/>
                    <a:pt x="32" y="74"/>
                  </a:cubicBezTo>
                  <a:lnTo>
                    <a:pt x="74" y="74"/>
                  </a:lnTo>
                  <a:cubicBezTo>
                    <a:pt x="95" y="74"/>
                    <a:pt x="117" y="64"/>
                    <a:pt x="117" y="43"/>
                  </a:cubicBezTo>
                  <a:cubicBezTo>
                    <a:pt x="117" y="10"/>
                    <a:pt x="95" y="0"/>
                    <a:pt x="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6"/>
            <p:cNvSpPr/>
            <p:nvPr/>
          </p:nvSpPr>
          <p:spPr>
            <a:xfrm>
              <a:off x="3070425" y="762825"/>
              <a:ext cx="107125" cy="1850"/>
            </a:xfrm>
            <a:custGeom>
              <a:avLst/>
              <a:gdLst/>
              <a:ahLst/>
              <a:cxnLst/>
              <a:rect l="l" t="t" r="r" b="b"/>
              <a:pathLst>
                <a:path w="4285" h="74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cubicBezTo>
                    <a:pt x="0" y="64"/>
                    <a:pt x="22" y="74"/>
                    <a:pt x="43" y="74"/>
                  </a:cubicBezTo>
                  <a:lnTo>
                    <a:pt x="128" y="74"/>
                  </a:lnTo>
                  <a:cubicBezTo>
                    <a:pt x="149" y="74"/>
                    <a:pt x="170" y="64"/>
                    <a:pt x="170" y="43"/>
                  </a:cubicBezTo>
                  <a:cubicBezTo>
                    <a:pt x="170" y="10"/>
                    <a:pt x="149" y="0"/>
                    <a:pt x="128" y="0"/>
                  </a:cubicBezTo>
                  <a:close/>
                  <a:moveTo>
                    <a:pt x="456" y="0"/>
                  </a:moveTo>
                  <a:cubicBezTo>
                    <a:pt x="435" y="0"/>
                    <a:pt x="413" y="10"/>
                    <a:pt x="413" y="43"/>
                  </a:cubicBezTo>
                  <a:cubicBezTo>
                    <a:pt x="413" y="64"/>
                    <a:pt x="435" y="74"/>
                    <a:pt x="456" y="74"/>
                  </a:cubicBezTo>
                  <a:lnTo>
                    <a:pt x="541" y="74"/>
                  </a:lnTo>
                  <a:cubicBezTo>
                    <a:pt x="562" y="74"/>
                    <a:pt x="573" y="64"/>
                    <a:pt x="573" y="43"/>
                  </a:cubicBezTo>
                  <a:cubicBezTo>
                    <a:pt x="573" y="10"/>
                    <a:pt x="562" y="0"/>
                    <a:pt x="541" y="0"/>
                  </a:cubicBezTo>
                  <a:close/>
                  <a:moveTo>
                    <a:pt x="870" y="0"/>
                  </a:moveTo>
                  <a:cubicBezTo>
                    <a:pt x="849" y="0"/>
                    <a:pt x="828" y="10"/>
                    <a:pt x="828" y="43"/>
                  </a:cubicBezTo>
                  <a:cubicBezTo>
                    <a:pt x="828" y="64"/>
                    <a:pt x="849" y="74"/>
                    <a:pt x="870" y="74"/>
                  </a:cubicBezTo>
                  <a:lnTo>
                    <a:pt x="944" y="74"/>
                  </a:lnTo>
                  <a:cubicBezTo>
                    <a:pt x="976" y="74"/>
                    <a:pt x="986" y="64"/>
                    <a:pt x="986" y="43"/>
                  </a:cubicBezTo>
                  <a:cubicBezTo>
                    <a:pt x="986" y="10"/>
                    <a:pt x="976" y="0"/>
                    <a:pt x="944" y="0"/>
                  </a:cubicBezTo>
                  <a:close/>
                  <a:moveTo>
                    <a:pt x="1283" y="0"/>
                  </a:moveTo>
                  <a:cubicBezTo>
                    <a:pt x="1252" y="0"/>
                    <a:pt x="1241" y="10"/>
                    <a:pt x="1241" y="43"/>
                  </a:cubicBezTo>
                  <a:cubicBezTo>
                    <a:pt x="1241" y="64"/>
                    <a:pt x="1252" y="74"/>
                    <a:pt x="1283" y="74"/>
                  </a:cubicBezTo>
                  <a:lnTo>
                    <a:pt x="1358" y="74"/>
                  </a:lnTo>
                  <a:cubicBezTo>
                    <a:pt x="1379" y="74"/>
                    <a:pt x="1400" y="64"/>
                    <a:pt x="1400" y="43"/>
                  </a:cubicBezTo>
                  <a:cubicBezTo>
                    <a:pt x="1400" y="10"/>
                    <a:pt x="1379" y="0"/>
                    <a:pt x="1358" y="0"/>
                  </a:cubicBezTo>
                  <a:close/>
                  <a:moveTo>
                    <a:pt x="1686" y="0"/>
                  </a:moveTo>
                  <a:cubicBezTo>
                    <a:pt x="1665" y="0"/>
                    <a:pt x="1655" y="10"/>
                    <a:pt x="1655" y="43"/>
                  </a:cubicBezTo>
                  <a:cubicBezTo>
                    <a:pt x="1655" y="64"/>
                    <a:pt x="1665" y="74"/>
                    <a:pt x="1686" y="74"/>
                  </a:cubicBezTo>
                  <a:lnTo>
                    <a:pt x="1771" y="74"/>
                  </a:lnTo>
                  <a:cubicBezTo>
                    <a:pt x="1792" y="74"/>
                    <a:pt x="1813" y="64"/>
                    <a:pt x="1813" y="43"/>
                  </a:cubicBezTo>
                  <a:cubicBezTo>
                    <a:pt x="1813" y="10"/>
                    <a:pt x="1792" y="0"/>
                    <a:pt x="1771" y="0"/>
                  </a:cubicBezTo>
                  <a:close/>
                  <a:moveTo>
                    <a:pt x="2100" y="0"/>
                  </a:moveTo>
                  <a:cubicBezTo>
                    <a:pt x="2079" y="0"/>
                    <a:pt x="2058" y="10"/>
                    <a:pt x="2058" y="43"/>
                  </a:cubicBezTo>
                  <a:cubicBezTo>
                    <a:pt x="2058" y="64"/>
                    <a:pt x="2079" y="74"/>
                    <a:pt x="2100" y="74"/>
                  </a:cubicBezTo>
                  <a:lnTo>
                    <a:pt x="2185" y="74"/>
                  </a:lnTo>
                  <a:cubicBezTo>
                    <a:pt x="2206" y="74"/>
                    <a:pt x="2227" y="64"/>
                    <a:pt x="2227" y="43"/>
                  </a:cubicBezTo>
                  <a:cubicBezTo>
                    <a:pt x="2227" y="10"/>
                    <a:pt x="2206" y="0"/>
                    <a:pt x="2185" y="0"/>
                  </a:cubicBezTo>
                  <a:close/>
                  <a:moveTo>
                    <a:pt x="2513" y="0"/>
                  </a:moveTo>
                  <a:cubicBezTo>
                    <a:pt x="2492" y="0"/>
                    <a:pt x="2471" y="10"/>
                    <a:pt x="2471" y="43"/>
                  </a:cubicBezTo>
                  <a:cubicBezTo>
                    <a:pt x="2471" y="64"/>
                    <a:pt x="2492" y="74"/>
                    <a:pt x="2513" y="74"/>
                  </a:cubicBezTo>
                  <a:lnTo>
                    <a:pt x="2598" y="74"/>
                  </a:lnTo>
                  <a:cubicBezTo>
                    <a:pt x="2619" y="74"/>
                    <a:pt x="2641" y="64"/>
                    <a:pt x="2641" y="43"/>
                  </a:cubicBezTo>
                  <a:cubicBezTo>
                    <a:pt x="2641" y="10"/>
                    <a:pt x="2619" y="0"/>
                    <a:pt x="2598" y="0"/>
                  </a:cubicBezTo>
                  <a:close/>
                  <a:moveTo>
                    <a:pt x="2927" y="0"/>
                  </a:moveTo>
                  <a:cubicBezTo>
                    <a:pt x="2906" y="0"/>
                    <a:pt x="2885" y="10"/>
                    <a:pt x="2885" y="43"/>
                  </a:cubicBezTo>
                  <a:cubicBezTo>
                    <a:pt x="2885" y="64"/>
                    <a:pt x="2906" y="74"/>
                    <a:pt x="2927" y="74"/>
                  </a:cubicBezTo>
                  <a:lnTo>
                    <a:pt x="3012" y="74"/>
                  </a:lnTo>
                  <a:cubicBezTo>
                    <a:pt x="3033" y="74"/>
                    <a:pt x="3055" y="64"/>
                    <a:pt x="3055" y="43"/>
                  </a:cubicBezTo>
                  <a:cubicBezTo>
                    <a:pt x="3055" y="10"/>
                    <a:pt x="3033" y="0"/>
                    <a:pt x="3012" y="0"/>
                  </a:cubicBezTo>
                  <a:close/>
                  <a:moveTo>
                    <a:pt x="3341" y="0"/>
                  </a:moveTo>
                  <a:cubicBezTo>
                    <a:pt x="3319" y="0"/>
                    <a:pt x="3298" y="10"/>
                    <a:pt x="3298" y="43"/>
                  </a:cubicBezTo>
                  <a:cubicBezTo>
                    <a:pt x="3298" y="64"/>
                    <a:pt x="3319" y="74"/>
                    <a:pt x="3341" y="74"/>
                  </a:cubicBezTo>
                  <a:lnTo>
                    <a:pt x="3425" y="74"/>
                  </a:lnTo>
                  <a:cubicBezTo>
                    <a:pt x="3447" y="74"/>
                    <a:pt x="3468" y="64"/>
                    <a:pt x="3468" y="43"/>
                  </a:cubicBezTo>
                  <a:cubicBezTo>
                    <a:pt x="3468" y="10"/>
                    <a:pt x="3447" y="0"/>
                    <a:pt x="3425" y="0"/>
                  </a:cubicBezTo>
                  <a:close/>
                  <a:moveTo>
                    <a:pt x="3755" y="0"/>
                  </a:moveTo>
                  <a:cubicBezTo>
                    <a:pt x="3733" y="0"/>
                    <a:pt x="3712" y="10"/>
                    <a:pt x="3712" y="43"/>
                  </a:cubicBezTo>
                  <a:cubicBezTo>
                    <a:pt x="3712" y="64"/>
                    <a:pt x="3733" y="74"/>
                    <a:pt x="3755" y="74"/>
                  </a:cubicBezTo>
                  <a:lnTo>
                    <a:pt x="3839" y="74"/>
                  </a:lnTo>
                  <a:cubicBezTo>
                    <a:pt x="3861" y="74"/>
                    <a:pt x="3871" y="64"/>
                    <a:pt x="3871" y="43"/>
                  </a:cubicBezTo>
                  <a:cubicBezTo>
                    <a:pt x="3871" y="10"/>
                    <a:pt x="3861" y="0"/>
                    <a:pt x="3839" y="0"/>
                  </a:cubicBezTo>
                  <a:close/>
                  <a:moveTo>
                    <a:pt x="4168" y="0"/>
                  </a:moveTo>
                  <a:cubicBezTo>
                    <a:pt x="4147" y="0"/>
                    <a:pt x="4125" y="10"/>
                    <a:pt x="4125" y="43"/>
                  </a:cubicBezTo>
                  <a:cubicBezTo>
                    <a:pt x="4125" y="64"/>
                    <a:pt x="4147" y="74"/>
                    <a:pt x="4168" y="74"/>
                  </a:cubicBezTo>
                  <a:lnTo>
                    <a:pt x="4242" y="74"/>
                  </a:lnTo>
                  <a:cubicBezTo>
                    <a:pt x="4274" y="74"/>
                    <a:pt x="4285" y="64"/>
                    <a:pt x="4285" y="43"/>
                  </a:cubicBezTo>
                  <a:cubicBezTo>
                    <a:pt x="4285" y="10"/>
                    <a:pt x="4274" y="0"/>
                    <a:pt x="4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6"/>
            <p:cNvSpPr/>
            <p:nvPr/>
          </p:nvSpPr>
          <p:spPr>
            <a:xfrm>
              <a:off x="3061125" y="762825"/>
              <a:ext cx="3200" cy="1850"/>
            </a:xfrm>
            <a:custGeom>
              <a:avLst/>
              <a:gdLst/>
              <a:ahLst/>
              <a:cxnLst/>
              <a:rect l="l" t="t" r="r" b="b"/>
              <a:pathLst>
                <a:path w="128" h="74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86" y="74"/>
                  </a:lnTo>
                  <a:cubicBezTo>
                    <a:pt x="107" y="74"/>
                    <a:pt x="128" y="64"/>
                    <a:pt x="128" y="43"/>
                  </a:cubicBezTo>
                  <a:cubicBezTo>
                    <a:pt x="128" y="10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6"/>
            <p:cNvSpPr/>
            <p:nvPr/>
          </p:nvSpPr>
          <p:spPr>
            <a:xfrm>
              <a:off x="3191850" y="94575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85" y="75"/>
                  </a:lnTo>
                  <a:cubicBezTo>
                    <a:pt x="107" y="75"/>
                    <a:pt x="128" y="64"/>
                    <a:pt x="128" y="43"/>
                  </a:cubicBezTo>
                  <a:cubicBezTo>
                    <a:pt x="128" y="1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6"/>
            <p:cNvSpPr/>
            <p:nvPr/>
          </p:nvSpPr>
          <p:spPr>
            <a:xfrm>
              <a:off x="3008625" y="945750"/>
              <a:ext cx="177150" cy="1875"/>
            </a:xfrm>
            <a:custGeom>
              <a:avLst/>
              <a:gdLst/>
              <a:ahLst/>
              <a:cxnLst/>
              <a:rect l="l" t="t" r="r" b="b"/>
              <a:pathLst>
                <a:path w="7086" h="75" extrusionOk="0">
                  <a:moveTo>
                    <a:pt x="43" y="1"/>
                  </a:moveTo>
                  <a:cubicBezTo>
                    <a:pt x="22" y="1"/>
                    <a:pt x="1" y="11"/>
                    <a:pt x="1" y="43"/>
                  </a:cubicBezTo>
                  <a:cubicBezTo>
                    <a:pt x="1" y="64"/>
                    <a:pt x="22" y="75"/>
                    <a:pt x="43" y="75"/>
                  </a:cubicBezTo>
                  <a:lnTo>
                    <a:pt x="118" y="75"/>
                  </a:lnTo>
                  <a:cubicBezTo>
                    <a:pt x="139" y="75"/>
                    <a:pt x="160" y="64"/>
                    <a:pt x="160" y="43"/>
                  </a:cubicBezTo>
                  <a:cubicBezTo>
                    <a:pt x="160" y="11"/>
                    <a:pt x="139" y="1"/>
                    <a:pt x="118" y="1"/>
                  </a:cubicBezTo>
                  <a:close/>
                  <a:moveTo>
                    <a:pt x="446" y="1"/>
                  </a:moveTo>
                  <a:cubicBezTo>
                    <a:pt x="425" y="1"/>
                    <a:pt x="404" y="11"/>
                    <a:pt x="404" y="43"/>
                  </a:cubicBezTo>
                  <a:cubicBezTo>
                    <a:pt x="404" y="64"/>
                    <a:pt x="425" y="75"/>
                    <a:pt x="446" y="75"/>
                  </a:cubicBezTo>
                  <a:lnTo>
                    <a:pt x="531" y="75"/>
                  </a:lnTo>
                  <a:cubicBezTo>
                    <a:pt x="552" y="75"/>
                    <a:pt x="574" y="64"/>
                    <a:pt x="574" y="43"/>
                  </a:cubicBezTo>
                  <a:cubicBezTo>
                    <a:pt x="574" y="11"/>
                    <a:pt x="552" y="1"/>
                    <a:pt x="531" y="1"/>
                  </a:cubicBezTo>
                  <a:close/>
                  <a:moveTo>
                    <a:pt x="860" y="1"/>
                  </a:moveTo>
                  <a:cubicBezTo>
                    <a:pt x="828" y="1"/>
                    <a:pt x="818" y="11"/>
                    <a:pt x="818" y="43"/>
                  </a:cubicBezTo>
                  <a:cubicBezTo>
                    <a:pt x="818" y="64"/>
                    <a:pt x="828" y="75"/>
                    <a:pt x="860" y="75"/>
                  </a:cubicBezTo>
                  <a:lnTo>
                    <a:pt x="934" y="75"/>
                  </a:lnTo>
                  <a:cubicBezTo>
                    <a:pt x="955" y="75"/>
                    <a:pt x="977" y="64"/>
                    <a:pt x="977" y="43"/>
                  </a:cubicBezTo>
                  <a:cubicBezTo>
                    <a:pt x="977" y="11"/>
                    <a:pt x="955" y="1"/>
                    <a:pt x="934" y="1"/>
                  </a:cubicBezTo>
                  <a:close/>
                  <a:moveTo>
                    <a:pt x="1263" y="1"/>
                  </a:moveTo>
                  <a:cubicBezTo>
                    <a:pt x="1242" y="1"/>
                    <a:pt x="1221" y="11"/>
                    <a:pt x="1221" y="43"/>
                  </a:cubicBezTo>
                  <a:cubicBezTo>
                    <a:pt x="1221" y="64"/>
                    <a:pt x="1242" y="75"/>
                    <a:pt x="1263" y="75"/>
                  </a:cubicBezTo>
                  <a:lnTo>
                    <a:pt x="1348" y="75"/>
                  </a:lnTo>
                  <a:cubicBezTo>
                    <a:pt x="1369" y="75"/>
                    <a:pt x="1380" y="64"/>
                    <a:pt x="1380" y="43"/>
                  </a:cubicBezTo>
                  <a:cubicBezTo>
                    <a:pt x="1380" y="11"/>
                    <a:pt x="1369" y="1"/>
                    <a:pt x="1348" y="1"/>
                  </a:cubicBezTo>
                  <a:close/>
                  <a:moveTo>
                    <a:pt x="1666" y="1"/>
                  </a:moveTo>
                  <a:cubicBezTo>
                    <a:pt x="1645" y="1"/>
                    <a:pt x="1624" y="11"/>
                    <a:pt x="1624" y="43"/>
                  </a:cubicBezTo>
                  <a:cubicBezTo>
                    <a:pt x="1624" y="64"/>
                    <a:pt x="1645" y="75"/>
                    <a:pt x="1666" y="75"/>
                  </a:cubicBezTo>
                  <a:lnTo>
                    <a:pt x="1751" y="75"/>
                  </a:lnTo>
                  <a:cubicBezTo>
                    <a:pt x="1772" y="75"/>
                    <a:pt x="1794" y="64"/>
                    <a:pt x="1794" y="43"/>
                  </a:cubicBezTo>
                  <a:cubicBezTo>
                    <a:pt x="1794" y="11"/>
                    <a:pt x="1772" y="1"/>
                    <a:pt x="1751" y="1"/>
                  </a:cubicBezTo>
                  <a:close/>
                  <a:moveTo>
                    <a:pt x="2079" y="1"/>
                  </a:moveTo>
                  <a:cubicBezTo>
                    <a:pt x="2058" y="1"/>
                    <a:pt x="2037" y="11"/>
                    <a:pt x="2037" y="43"/>
                  </a:cubicBezTo>
                  <a:cubicBezTo>
                    <a:pt x="2037" y="64"/>
                    <a:pt x="2058" y="75"/>
                    <a:pt x="2079" y="75"/>
                  </a:cubicBezTo>
                  <a:lnTo>
                    <a:pt x="2154" y="75"/>
                  </a:lnTo>
                  <a:cubicBezTo>
                    <a:pt x="2186" y="75"/>
                    <a:pt x="2197" y="64"/>
                    <a:pt x="2197" y="43"/>
                  </a:cubicBezTo>
                  <a:cubicBezTo>
                    <a:pt x="2197" y="11"/>
                    <a:pt x="2186" y="1"/>
                    <a:pt x="2154" y="1"/>
                  </a:cubicBezTo>
                  <a:close/>
                  <a:moveTo>
                    <a:pt x="2482" y="1"/>
                  </a:moveTo>
                  <a:cubicBezTo>
                    <a:pt x="2461" y="1"/>
                    <a:pt x="2440" y="11"/>
                    <a:pt x="2440" y="43"/>
                  </a:cubicBezTo>
                  <a:cubicBezTo>
                    <a:pt x="2440" y="64"/>
                    <a:pt x="2461" y="75"/>
                    <a:pt x="2482" y="75"/>
                  </a:cubicBezTo>
                  <a:lnTo>
                    <a:pt x="2567" y="75"/>
                  </a:lnTo>
                  <a:cubicBezTo>
                    <a:pt x="2589" y="75"/>
                    <a:pt x="2610" y="64"/>
                    <a:pt x="2610" y="43"/>
                  </a:cubicBezTo>
                  <a:cubicBezTo>
                    <a:pt x="2610" y="11"/>
                    <a:pt x="2589" y="1"/>
                    <a:pt x="2567" y="1"/>
                  </a:cubicBezTo>
                  <a:close/>
                  <a:moveTo>
                    <a:pt x="2897" y="1"/>
                  </a:moveTo>
                  <a:cubicBezTo>
                    <a:pt x="2864" y="1"/>
                    <a:pt x="2854" y="11"/>
                    <a:pt x="2854" y="43"/>
                  </a:cubicBezTo>
                  <a:cubicBezTo>
                    <a:pt x="2854" y="64"/>
                    <a:pt x="2864" y="75"/>
                    <a:pt x="2897" y="75"/>
                  </a:cubicBezTo>
                  <a:lnTo>
                    <a:pt x="2970" y="75"/>
                  </a:lnTo>
                  <a:cubicBezTo>
                    <a:pt x="2992" y="75"/>
                    <a:pt x="3013" y="64"/>
                    <a:pt x="3013" y="43"/>
                  </a:cubicBezTo>
                  <a:cubicBezTo>
                    <a:pt x="3013" y="11"/>
                    <a:pt x="2992" y="1"/>
                    <a:pt x="2970" y="1"/>
                  </a:cubicBezTo>
                  <a:close/>
                  <a:moveTo>
                    <a:pt x="3300" y="1"/>
                  </a:moveTo>
                  <a:cubicBezTo>
                    <a:pt x="3278" y="1"/>
                    <a:pt x="3257" y="11"/>
                    <a:pt x="3257" y="43"/>
                  </a:cubicBezTo>
                  <a:cubicBezTo>
                    <a:pt x="3257" y="64"/>
                    <a:pt x="3278" y="75"/>
                    <a:pt x="3300" y="75"/>
                  </a:cubicBezTo>
                  <a:lnTo>
                    <a:pt x="3384" y="75"/>
                  </a:lnTo>
                  <a:cubicBezTo>
                    <a:pt x="3406" y="75"/>
                    <a:pt x="3427" y="64"/>
                    <a:pt x="3427" y="43"/>
                  </a:cubicBezTo>
                  <a:cubicBezTo>
                    <a:pt x="3427" y="11"/>
                    <a:pt x="3406" y="1"/>
                    <a:pt x="3384" y="1"/>
                  </a:cubicBezTo>
                  <a:close/>
                  <a:moveTo>
                    <a:pt x="3703" y="1"/>
                  </a:moveTo>
                  <a:cubicBezTo>
                    <a:pt x="3681" y="1"/>
                    <a:pt x="3670" y="11"/>
                    <a:pt x="3670" y="43"/>
                  </a:cubicBezTo>
                  <a:cubicBezTo>
                    <a:pt x="3670" y="64"/>
                    <a:pt x="3681" y="75"/>
                    <a:pt x="3703" y="75"/>
                  </a:cubicBezTo>
                  <a:lnTo>
                    <a:pt x="3787" y="75"/>
                  </a:lnTo>
                  <a:cubicBezTo>
                    <a:pt x="3809" y="75"/>
                    <a:pt x="3830" y="64"/>
                    <a:pt x="3830" y="43"/>
                  </a:cubicBezTo>
                  <a:cubicBezTo>
                    <a:pt x="3830" y="11"/>
                    <a:pt x="3809" y="1"/>
                    <a:pt x="3787" y="1"/>
                  </a:cubicBezTo>
                  <a:close/>
                  <a:moveTo>
                    <a:pt x="4116" y="1"/>
                  </a:moveTo>
                  <a:cubicBezTo>
                    <a:pt x="4094" y="1"/>
                    <a:pt x="4073" y="11"/>
                    <a:pt x="4073" y="43"/>
                  </a:cubicBezTo>
                  <a:cubicBezTo>
                    <a:pt x="4073" y="64"/>
                    <a:pt x="4094" y="75"/>
                    <a:pt x="4116" y="75"/>
                  </a:cubicBezTo>
                  <a:lnTo>
                    <a:pt x="4201" y="75"/>
                  </a:lnTo>
                  <a:cubicBezTo>
                    <a:pt x="4222" y="75"/>
                    <a:pt x="4233" y="64"/>
                    <a:pt x="4233" y="43"/>
                  </a:cubicBezTo>
                  <a:cubicBezTo>
                    <a:pt x="4233" y="11"/>
                    <a:pt x="4222" y="1"/>
                    <a:pt x="4201" y="1"/>
                  </a:cubicBezTo>
                  <a:close/>
                  <a:moveTo>
                    <a:pt x="4519" y="1"/>
                  </a:moveTo>
                  <a:cubicBezTo>
                    <a:pt x="4497" y="1"/>
                    <a:pt x="4476" y="11"/>
                    <a:pt x="4476" y="43"/>
                  </a:cubicBezTo>
                  <a:cubicBezTo>
                    <a:pt x="4476" y="64"/>
                    <a:pt x="4497" y="75"/>
                    <a:pt x="4519" y="75"/>
                  </a:cubicBezTo>
                  <a:lnTo>
                    <a:pt x="4604" y="75"/>
                  </a:lnTo>
                  <a:cubicBezTo>
                    <a:pt x="4625" y="75"/>
                    <a:pt x="4646" y="64"/>
                    <a:pt x="4646" y="43"/>
                  </a:cubicBezTo>
                  <a:cubicBezTo>
                    <a:pt x="4646" y="11"/>
                    <a:pt x="4625" y="1"/>
                    <a:pt x="4604" y="1"/>
                  </a:cubicBezTo>
                  <a:close/>
                  <a:moveTo>
                    <a:pt x="4933" y="1"/>
                  </a:moveTo>
                  <a:cubicBezTo>
                    <a:pt x="4912" y="1"/>
                    <a:pt x="4890" y="11"/>
                    <a:pt x="4890" y="43"/>
                  </a:cubicBezTo>
                  <a:cubicBezTo>
                    <a:pt x="4890" y="64"/>
                    <a:pt x="4912" y="75"/>
                    <a:pt x="4933" y="75"/>
                  </a:cubicBezTo>
                  <a:lnTo>
                    <a:pt x="5007" y="75"/>
                  </a:lnTo>
                  <a:cubicBezTo>
                    <a:pt x="5039" y="75"/>
                    <a:pt x="5049" y="64"/>
                    <a:pt x="5049" y="43"/>
                  </a:cubicBezTo>
                  <a:cubicBezTo>
                    <a:pt x="5049" y="11"/>
                    <a:pt x="5039" y="1"/>
                    <a:pt x="5007" y="1"/>
                  </a:cubicBezTo>
                  <a:close/>
                  <a:moveTo>
                    <a:pt x="5336" y="1"/>
                  </a:moveTo>
                  <a:cubicBezTo>
                    <a:pt x="5315" y="1"/>
                    <a:pt x="5293" y="11"/>
                    <a:pt x="5293" y="43"/>
                  </a:cubicBezTo>
                  <a:cubicBezTo>
                    <a:pt x="5293" y="64"/>
                    <a:pt x="5315" y="75"/>
                    <a:pt x="5336" y="75"/>
                  </a:cubicBezTo>
                  <a:lnTo>
                    <a:pt x="5421" y="75"/>
                  </a:lnTo>
                  <a:cubicBezTo>
                    <a:pt x="5442" y="75"/>
                    <a:pt x="5463" y="64"/>
                    <a:pt x="5463" y="43"/>
                  </a:cubicBezTo>
                  <a:cubicBezTo>
                    <a:pt x="5463" y="11"/>
                    <a:pt x="5442" y="1"/>
                    <a:pt x="5421" y="1"/>
                  </a:cubicBezTo>
                  <a:close/>
                  <a:moveTo>
                    <a:pt x="5749" y="1"/>
                  </a:moveTo>
                  <a:cubicBezTo>
                    <a:pt x="5718" y="1"/>
                    <a:pt x="5706" y="11"/>
                    <a:pt x="5706" y="43"/>
                  </a:cubicBezTo>
                  <a:cubicBezTo>
                    <a:pt x="5706" y="64"/>
                    <a:pt x="5718" y="75"/>
                    <a:pt x="5749" y="75"/>
                  </a:cubicBezTo>
                  <a:lnTo>
                    <a:pt x="5824" y="75"/>
                  </a:lnTo>
                  <a:cubicBezTo>
                    <a:pt x="5845" y="75"/>
                    <a:pt x="5866" y="64"/>
                    <a:pt x="5866" y="43"/>
                  </a:cubicBezTo>
                  <a:cubicBezTo>
                    <a:pt x="5866" y="11"/>
                    <a:pt x="5845" y="1"/>
                    <a:pt x="5824" y="1"/>
                  </a:cubicBezTo>
                  <a:close/>
                  <a:moveTo>
                    <a:pt x="6152" y="1"/>
                  </a:moveTo>
                  <a:cubicBezTo>
                    <a:pt x="6131" y="1"/>
                    <a:pt x="6109" y="11"/>
                    <a:pt x="6109" y="43"/>
                  </a:cubicBezTo>
                  <a:cubicBezTo>
                    <a:pt x="6109" y="64"/>
                    <a:pt x="6131" y="75"/>
                    <a:pt x="6152" y="75"/>
                  </a:cubicBezTo>
                  <a:lnTo>
                    <a:pt x="6237" y="75"/>
                  </a:lnTo>
                  <a:cubicBezTo>
                    <a:pt x="6258" y="75"/>
                    <a:pt x="6279" y="64"/>
                    <a:pt x="6279" y="43"/>
                  </a:cubicBezTo>
                  <a:cubicBezTo>
                    <a:pt x="6279" y="11"/>
                    <a:pt x="6258" y="1"/>
                    <a:pt x="6237" y="1"/>
                  </a:cubicBezTo>
                  <a:close/>
                  <a:moveTo>
                    <a:pt x="6555" y="1"/>
                  </a:moveTo>
                  <a:cubicBezTo>
                    <a:pt x="6534" y="1"/>
                    <a:pt x="6524" y="11"/>
                    <a:pt x="6524" y="43"/>
                  </a:cubicBezTo>
                  <a:cubicBezTo>
                    <a:pt x="6524" y="64"/>
                    <a:pt x="6534" y="75"/>
                    <a:pt x="6555" y="75"/>
                  </a:cubicBezTo>
                  <a:lnTo>
                    <a:pt x="6640" y="75"/>
                  </a:lnTo>
                  <a:cubicBezTo>
                    <a:pt x="6661" y="75"/>
                    <a:pt x="6682" y="64"/>
                    <a:pt x="6682" y="43"/>
                  </a:cubicBezTo>
                  <a:cubicBezTo>
                    <a:pt x="6682" y="11"/>
                    <a:pt x="6661" y="1"/>
                    <a:pt x="6640" y="1"/>
                  </a:cubicBezTo>
                  <a:close/>
                  <a:moveTo>
                    <a:pt x="6969" y="1"/>
                  </a:moveTo>
                  <a:cubicBezTo>
                    <a:pt x="6948" y="1"/>
                    <a:pt x="6927" y="11"/>
                    <a:pt x="6927" y="43"/>
                  </a:cubicBezTo>
                  <a:cubicBezTo>
                    <a:pt x="6927" y="64"/>
                    <a:pt x="6948" y="75"/>
                    <a:pt x="6969" y="75"/>
                  </a:cubicBezTo>
                  <a:lnTo>
                    <a:pt x="7054" y="75"/>
                  </a:lnTo>
                  <a:cubicBezTo>
                    <a:pt x="7075" y="75"/>
                    <a:pt x="7085" y="64"/>
                    <a:pt x="7085" y="43"/>
                  </a:cubicBezTo>
                  <a:cubicBezTo>
                    <a:pt x="7085" y="11"/>
                    <a:pt x="7075" y="1"/>
                    <a:pt x="7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6"/>
            <p:cNvSpPr/>
            <p:nvPr/>
          </p:nvSpPr>
          <p:spPr>
            <a:xfrm>
              <a:off x="2999375" y="94575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1"/>
                  </a:moveTo>
                  <a:cubicBezTo>
                    <a:pt x="21" y="1"/>
                    <a:pt x="0" y="11"/>
                    <a:pt x="0" y="43"/>
                  </a:cubicBezTo>
                  <a:cubicBezTo>
                    <a:pt x="0" y="64"/>
                    <a:pt x="21" y="75"/>
                    <a:pt x="43" y="75"/>
                  </a:cubicBezTo>
                  <a:lnTo>
                    <a:pt x="85" y="75"/>
                  </a:lnTo>
                  <a:cubicBezTo>
                    <a:pt x="106" y="75"/>
                    <a:pt x="127" y="64"/>
                    <a:pt x="127" y="43"/>
                  </a:cubicBezTo>
                  <a:cubicBezTo>
                    <a:pt x="127" y="11"/>
                    <a:pt x="106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6"/>
            <p:cNvSpPr/>
            <p:nvPr/>
          </p:nvSpPr>
          <p:spPr>
            <a:xfrm>
              <a:off x="3191850" y="88160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85" y="74"/>
                  </a:lnTo>
                  <a:cubicBezTo>
                    <a:pt x="107" y="74"/>
                    <a:pt x="128" y="64"/>
                    <a:pt x="128" y="43"/>
                  </a:cubicBezTo>
                  <a:cubicBezTo>
                    <a:pt x="128" y="22"/>
                    <a:pt x="107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6"/>
            <p:cNvSpPr/>
            <p:nvPr/>
          </p:nvSpPr>
          <p:spPr>
            <a:xfrm>
              <a:off x="3008625" y="881600"/>
              <a:ext cx="177150" cy="1875"/>
            </a:xfrm>
            <a:custGeom>
              <a:avLst/>
              <a:gdLst/>
              <a:ahLst/>
              <a:cxnLst/>
              <a:rect l="l" t="t" r="r" b="b"/>
              <a:pathLst>
                <a:path w="7086" h="75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64"/>
                    <a:pt x="22" y="74"/>
                    <a:pt x="43" y="74"/>
                  </a:cubicBezTo>
                  <a:lnTo>
                    <a:pt x="118" y="74"/>
                  </a:lnTo>
                  <a:cubicBezTo>
                    <a:pt x="139" y="74"/>
                    <a:pt x="160" y="64"/>
                    <a:pt x="160" y="43"/>
                  </a:cubicBezTo>
                  <a:cubicBezTo>
                    <a:pt x="160" y="22"/>
                    <a:pt x="139" y="0"/>
                    <a:pt x="118" y="0"/>
                  </a:cubicBezTo>
                  <a:close/>
                  <a:moveTo>
                    <a:pt x="446" y="0"/>
                  </a:moveTo>
                  <a:cubicBezTo>
                    <a:pt x="425" y="0"/>
                    <a:pt x="404" y="22"/>
                    <a:pt x="404" y="43"/>
                  </a:cubicBezTo>
                  <a:cubicBezTo>
                    <a:pt x="404" y="64"/>
                    <a:pt x="425" y="74"/>
                    <a:pt x="446" y="74"/>
                  </a:cubicBezTo>
                  <a:lnTo>
                    <a:pt x="531" y="74"/>
                  </a:lnTo>
                  <a:cubicBezTo>
                    <a:pt x="552" y="74"/>
                    <a:pt x="574" y="64"/>
                    <a:pt x="574" y="43"/>
                  </a:cubicBezTo>
                  <a:cubicBezTo>
                    <a:pt x="574" y="22"/>
                    <a:pt x="552" y="0"/>
                    <a:pt x="531" y="0"/>
                  </a:cubicBezTo>
                  <a:close/>
                  <a:moveTo>
                    <a:pt x="860" y="0"/>
                  </a:moveTo>
                  <a:cubicBezTo>
                    <a:pt x="828" y="0"/>
                    <a:pt x="818" y="22"/>
                    <a:pt x="818" y="43"/>
                  </a:cubicBezTo>
                  <a:cubicBezTo>
                    <a:pt x="818" y="64"/>
                    <a:pt x="828" y="74"/>
                    <a:pt x="860" y="74"/>
                  </a:cubicBezTo>
                  <a:lnTo>
                    <a:pt x="934" y="74"/>
                  </a:lnTo>
                  <a:cubicBezTo>
                    <a:pt x="955" y="74"/>
                    <a:pt x="977" y="64"/>
                    <a:pt x="977" y="43"/>
                  </a:cubicBezTo>
                  <a:cubicBezTo>
                    <a:pt x="977" y="22"/>
                    <a:pt x="955" y="0"/>
                    <a:pt x="934" y="0"/>
                  </a:cubicBezTo>
                  <a:close/>
                  <a:moveTo>
                    <a:pt x="1263" y="0"/>
                  </a:moveTo>
                  <a:cubicBezTo>
                    <a:pt x="1242" y="0"/>
                    <a:pt x="1221" y="22"/>
                    <a:pt x="1221" y="43"/>
                  </a:cubicBezTo>
                  <a:cubicBezTo>
                    <a:pt x="1221" y="64"/>
                    <a:pt x="1242" y="74"/>
                    <a:pt x="1263" y="74"/>
                  </a:cubicBezTo>
                  <a:lnTo>
                    <a:pt x="1348" y="74"/>
                  </a:lnTo>
                  <a:cubicBezTo>
                    <a:pt x="1369" y="74"/>
                    <a:pt x="1380" y="64"/>
                    <a:pt x="1380" y="43"/>
                  </a:cubicBezTo>
                  <a:cubicBezTo>
                    <a:pt x="1380" y="22"/>
                    <a:pt x="1369" y="0"/>
                    <a:pt x="1348" y="0"/>
                  </a:cubicBezTo>
                  <a:close/>
                  <a:moveTo>
                    <a:pt x="1666" y="0"/>
                  </a:moveTo>
                  <a:cubicBezTo>
                    <a:pt x="1645" y="0"/>
                    <a:pt x="1624" y="22"/>
                    <a:pt x="1624" y="43"/>
                  </a:cubicBezTo>
                  <a:cubicBezTo>
                    <a:pt x="1624" y="64"/>
                    <a:pt x="1645" y="74"/>
                    <a:pt x="1666" y="74"/>
                  </a:cubicBezTo>
                  <a:lnTo>
                    <a:pt x="1751" y="74"/>
                  </a:lnTo>
                  <a:cubicBezTo>
                    <a:pt x="1772" y="74"/>
                    <a:pt x="1794" y="64"/>
                    <a:pt x="1794" y="43"/>
                  </a:cubicBezTo>
                  <a:cubicBezTo>
                    <a:pt x="1794" y="22"/>
                    <a:pt x="1772" y="0"/>
                    <a:pt x="1751" y="0"/>
                  </a:cubicBezTo>
                  <a:close/>
                  <a:moveTo>
                    <a:pt x="2079" y="0"/>
                  </a:moveTo>
                  <a:cubicBezTo>
                    <a:pt x="2058" y="0"/>
                    <a:pt x="2037" y="22"/>
                    <a:pt x="2037" y="43"/>
                  </a:cubicBezTo>
                  <a:cubicBezTo>
                    <a:pt x="2037" y="64"/>
                    <a:pt x="2058" y="74"/>
                    <a:pt x="2079" y="74"/>
                  </a:cubicBezTo>
                  <a:lnTo>
                    <a:pt x="2154" y="74"/>
                  </a:lnTo>
                  <a:cubicBezTo>
                    <a:pt x="2186" y="74"/>
                    <a:pt x="2197" y="64"/>
                    <a:pt x="2197" y="43"/>
                  </a:cubicBezTo>
                  <a:cubicBezTo>
                    <a:pt x="2197" y="22"/>
                    <a:pt x="2186" y="0"/>
                    <a:pt x="2154" y="0"/>
                  </a:cubicBezTo>
                  <a:close/>
                  <a:moveTo>
                    <a:pt x="2482" y="0"/>
                  </a:moveTo>
                  <a:cubicBezTo>
                    <a:pt x="2461" y="0"/>
                    <a:pt x="2440" y="22"/>
                    <a:pt x="2440" y="43"/>
                  </a:cubicBezTo>
                  <a:cubicBezTo>
                    <a:pt x="2440" y="64"/>
                    <a:pt x="2461" y="74"/>
                    <a:pt x="2482" y="74"/>
                  </a:cubicBezTo>
                  <a:lnTo>
                    <a:pt x="2567" y="74"/>
                  </a:lnTo>
                  <a:cubicBezTo>
                    <a:pt x="2589" y="74"/>
                    <a:pt x="2610" y="64"/>
                    <a:pt x="2610" y="43"/>
                  </a:cubicBezTo>
                  <a:cubicBezTo>
                    <a:pt x="2610" y="22"/>
                    <a:pt x="2589" y="0"/>
                    <a:pt x="2567" y="0"/>
                  </a:cubicBezTo>
                  <a:close/>
                  <a:moveTo>
                    <a:pt x="2897" y="0"/>
                  </a:moveTo>
                  <a:cubicBezTo>
                    <a:pt x="2864" y="0"/>
                    <a:pt x="2854" y="22"/>
                    <a:pt x="2854" y="43"/>
                  </a:cubicBezTo>
                  <a:cubicBezTo>
                    <a:pt x="2854" y="64"/>
                    <a:pt x="2864" y="74"/>
                    <a:pt x="2897" y="74"/>
                  </a:cubicBezTo>
                  <a:lnTo>
                    <a:pt x="2970" y="74"/>
                  </a:lnTo>
                  <a:cubicBezTo>
                    <a:pt x="2992" y="74"/>
                    <a:pt x="3013" y="64"/>
                    <a:pt x="3013" y="43"/>
                  </a:cubicBezTo>
                  <a:cubicBezTo>
                    <a:pt x="3013" y="22"/>
                    <a:pt x="2992" y="0"/>
                    <a:pt x="2970" y="0"/>
                  </a:cubicBezTo>
                  <a:close/>
                  <a:moveTo>
                    <a:pt x="3300" y="0"/>
                  </a:moveTo>
                  <a:cubicBezTo>
                    <a:pt x="3278" y="0"/>
                    <a:pt x="3257" y="22"/>
                    <a:pt x="3257" y="43"/>
                  </a:cubicBezTo>
                  <a:cubicBezTo>
                    <a:pt x="3257" y="64"/>
                    <a:pt x="3278" y="74"/>
                    <a:pt x="3300" y="74"/>
                  </a:cubicBezTo>
                  <a:lnTo>
                    <a:pt x="3384" y="74"/>
                  </a:lnTo>
                  <a:cubicBezTo>
                    <a:pt x="3406" y="74"/>
                    <a:pt x="3427" y="64"/>
                    <a:pt x="3427" y="43"/>
                  </a:cubicBezTo>
                  <a:cubicBezTo>
                    <a:pt x="3427" y="22"/>
                    <a:pt x="3406" y="0"/>
                    <a:pt x="3384" y="0"/>
                  </a:cubicBezTo>
                  <a:close/>
                  <a:moveTo>
                    <a:pt x="3703" y="0"/>
                  </a:moveTo>
                  <a:cubicBezTo>
                    <a:pt x="3681" y="0"/>
                    <a:pt x="3670" y="22"/>
                    <a:pt x="3670" y="43"/>
                  </a:cubicBezTo>
                  <a:cubicBezTo>
                    <a:pt x="3670" y="64"/>
                    <a:pt x="3681" y="74"/>
                    <a:pt x="3703" y="74"/>
                  </a:cubicBezTo>
                  <a:lnTo>
                    <a:pt x="3787" y="74"/>
                  </a:lnTo>
                  <a:cubicBezTo>
                    <a:pt x="3809" y="74"/>
                    <a:pt x="3830" y="64"/>
                    <a:pt x="3830" y="43"/>
                  </a:cubicBezTo>
                  <a:cubicBezTo>
                    <a:pt x="3830" y="22"/>
                    <a:pt x="3809" y="0"/>
                    <a:pt x="3787" y="0"/>
                  </a:cubicBezTo>
                  <a:close/>
                  <a:moveTo>
                    <a:pt x="4116" y="0"/>
                  </a:moveTo>
                  <a:cubicBezTo>
                    <a:pt x="4094" y="0"/>
                    <a:pt x="4073" y="22"/>
                    <a:pt x="4073" y="43"/>
                  </a:cubicBezTo>
                  <a:cubicBezTo>
                    <a:pt x="4073" y="64"/>
                    <a:pt x="4094" y="74"/>
                    <a:pt x="4116" y="74"/>
                  </a:cubicBezTo>
                  <a:lnTo>
                    <a:pt x="4201" y="74"/>
                  </a:lnTo>
                  <a:cubicBezTo>
                    <a:pt x="4222" y="74"/>
                    <a:pt x="4233" y="64"/>
                    <a:pt x="4233" y="43"/>
                  </a:cubicBezTo>
                  <a:cubicBezTo>
                    <a:pt x="4233" y="22"/>
                    <a:pt x="4222" y="0"/>
                    <a:pt x="4201" y="0"/>
                  </a:cubicBezTo>
                  <a:close/>
                  <a:moveTo>
                    <a:pt x="4519" y="0"/>
                  </a:moveTo>
                  <a:cubicBezTo>
                    <a:pt x="4497" y="0"/>
                    <a:pt x="4476" y="22"/>
                    <a:pt x="4476" y="43"/>
                  </a:cubicBezTo>
                  <a:cubicBezTo>
                    <a:pt x="4476" y="64"/>
                    <a:pt x="4497" y="74"/>
                    <a:pt x="4519" y="74"/>
                  </a:cubicBezTo>
                  <a:lnTo>
                    <a:pt x="4604" y="74"/>
                  </a:lnTo>
                  <a:cubicBezTo>
                    <a:pt x="4625" y="74"/>
                    <a:pt x="4646" y="64"/>
                    <a:pt x="4646" y="43"/>
                  </a:cubicBezTo>
                  <a:cubicBezTo>
                    <a:pt x="4646" y="22"/>
                    <a:pt x="4625" y="0"/>
                    <a:pt x="4604" y="0"/>
                  </a:cubicBezTo>
                  <a:close/>
                  <a:moveTo>
                    <a:pt x="4933" y="0"/>
                  </a:moveTo>
                  <a:cubicBezTo>
                    <a:pt x="4912" y="0"/>
                    <a:pt x="4890" y="22"/>
                    <a:pt x="4890" y="43"/>
                  </a:cubicBezTo>
                  <a:cubicBezTo>
                    <a:pt x="4890" y="64"/>
                    <a:pt x="4912" y="74"/>
                    <a:pt x="4933" y="74"/>
                  </a:cubicBezTo>
                  <a:lnTo>
                    <a:pt x="5007" y="74"/>
                  </a:lnTo>
                  <a:cubicBezTo>
                    <a:pt x="5039" y="74"/>
                    <a:pt x="5049" y="64"/>
                    <a:pt x="5049" y="43"/>
                  </a:cubicBezTo>
                  <a:cubicBezTo>
                    <a:pt x="5049" y="22"/>
                    <a:pt x="5039" y="0"/>
                    <a:pt x="5007" y="0"/>
                  </a:cubicBezTo>
                  <a:close/>
                  <a:moveTo>
                    <a:pt x="5336" y="0"/>
                  </a:moveTo>
                  <a:cubicBezTo>
                    <a:pt x="5315" y="0"/>
                    <a:pt x="5293" y="22"/>
                    <a:pt x="5293" y="43"/>
                  </a:cubicBezTo>
                  <a:cubicBezTo>
                    <a:pt x="5293" y="64"/>
                    <a:pt x="5315" y="74"/>
                    <a:pt x="5336" y="74"/>
                  </a:cubicBezTo>
                  <a:lnTo>
                    <a:pt x="5421" y="74"/>
                  </a:lnTo>
                  <a:cubicBezTo>
                    <a:pt x="5442" y="74"/>
                    <a:pt x="5463" y="64"/>
                    <a:pt x="5463" y="43"/>
                  </a:cubicBezTo>
                  <a:cubicBezTo>
                    <a:pt x="5463" y="22"/>
                    <a:pt x="5442" y="0"/>
                    <a:pt x="5421" y="0"/>
                  </a:cubicBezTo>
                  <a:close/>
                  <a:moveTo>
                    <a:pt x="5749" y="0"/>
                  </a:moveTo>
                  <a:cubicBezTo>
                    <a:pt x="5718" y="0"/>
                    <a:pt x="5706" y="22"/>
                    <a:pt x="5706" y="43"/>
                  </a:cubicBezTo>
                  <a:cubicBezTo>
                    <a:pt x="5706" y="64"/>
                    <a:pt x="5718" y="74"/>
                    <a:pt x="5749" y="74"/>
                  </a:cubicBezTo>
                  <a:lnTo>
                    <a:pt x="5824" y="74"/>
                  </a:lnTo>
                  <a:cubicBezTo>
                    <a:pt x="5845" y="74"/>
                    <a:pt x="5866" y="64"/>
                    <a:pt x="5866" y="43"/>
                  </a:cubicBezTo>
                  <a:cubicBezTo>
                    <a:pt x="5866" y="22"/>
                    <a:pt x="5845" y="0"/>
                    <a:pt x="5824" y="0"/>
                  </a:cubicBezTo>
                  <a:close/>
                  <a:moveTo>
                    <a:pt x="6152" y="0"/>
                  </a:moveTo>
                  <a:cubicBezTo>
                    <a:pt x="6131" y="0"/>
                    <a:pt x="6109" y="22"/>
                    <a:pt x="6109" y="43"/>
                  </a:cubicBezTo>
                  <a:cubicBezTo>
                    <a:pt x="6109" y="64"/>
                    <a:pt x="6131" y="74"/>
                    <a:pt x="6152" y="74"/>
                  </a:cubicBezTo>
                  <a:lnTo>
                    <a:pt x="6237" y="74"/>
                  </a:lnTo>
                  <a:cubicBezTo>
                    <a:pt x="6258" y="74"/>
                    <a:pt x="6279" y="64"/>
                    <a:pt x="6279" y="43"/>
                  </a:cubicBezTo>
                  <a:cubicBezTo>
                    <a:pt x="6279" y="22"/>
                    <a:pt x="6258" y="0"/>
                    <a:pt x="6237" y="0"/>
                  </a:cubicBezTo>
                  <a:close/>
                  <a:moveTo>
                    <a:pt x="6555" y="0"/>
                  </a:moveTo>
                  <a:cubicBezTo>
                    <a:pt x="6534" y="0"/>
                    <a:pt x="6524" y="22"/>
                    <a:pt x="6524" y="43"/>
                  </a:cubicBezTo>
                  <a:cubicBezTo>
                    <a:pt x="6524" y="64"/>
                    <a:pt x="6534" y="74"/>
                    <a:pt x="6555" y="74"/>
                  </a:cubicBezTo>
                  <a:lnTo>
                    <a:pt x="6640" y="74"/>
                  </a:lnTo>
                  <a:cubicBezTo>
                    <a:pt x="6661" y="74"/>
                    <a:pt x="6682" y="64"/>
                    <a:pt x="6682" y="43"/>
                  </a:cubicBezTo>
                  <a:cubicBezTo>
                    <a:pt x="6682" y="22"/>
                    <a:pt x="6661" y="0"/>
                    <a:pt x="6640" y="0"/>
                  </a:cubicBezTo>
                  <a:close/>
                  <a:moveTo>
                    <a:pt x="6969" y="0"/>
                  </a:moveTo>
                  <a:cubicBezTo>
                    <a:pt x="6948" y="0"/>
                    <a:pt x="6927" y="22"/>
                    <a:pt x="6927" y="43"/>
                  </a:cubicBezTo>
                  <a:cubicBezTo>
                    <a:pt x="6927" y="64"/>
                    <a:pt x="6948" y="74"/>
                    <a:pt x="6969" y="74"/>
                  </a:cubicBezTo>
                  <a:lnTo>
                    <a:pt x="7054" y="74"/>
                  </a:lnTo>
                  <a:cubicBezTo>
                    <a:pt x="7075" y="74"/>
                    <a:pt x="7085" y="64"/>
                    <a:pt x="7085" y="43"/>
                  </a:cubicBezTo>
                  <a:cubicBezTo>
                    <a:pt x="7085" y="22"/>
                    <a:pt x="7075" y="0"/>
                    <a:pt x="7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6"/>
            <p:cNvSpPr/>
            <p:nvPr/>
          </p:nvSpPr>
          <p:spPr>
            <a:xfrm>
              <a:off x="2999375" y="881600"/>
              <a:ext cx="3200" cy="1875"/>
            </a:xfrm>
            <a:custGeom>
              <a:avLst/>
              <a:gdLst/>
              <a:ahLst/>
              <a:cxnLst/>
              <a:rect l="l" t="t" r="r" b="b"/>
              <a:pathLst>
                <a:path w="128" h="75" extrusionOk="0">
                  <a:moveTo>
                    <a:pt x="43" y="0"/>
                  </a:moveTo>
                  <a:cubicBezTo>
                    <a:pt x="21" y="0"/>
                    <a:pt x="0" y="22"/>
                    <a:pt x="0" y="43"/>
                  </a:cubicBezTo>
                  <a:cubicBezTo>
                    <a:pt x="0" y="64"/>
                    <a:pt x="21" y="74"/>
                    <a:pt x="43" y="74"/>
                  </a:cubicBezTo>
                  <a:lnTo>
                    <a:pt x="85" y="74"/>
                  </a:lnTo>
                  <a:cubicBezTo>
                    <a:pt x="106" y="74"/>
                    <a:pt x="127" y="64"/>
                    <a:pt x="127" y="43"/>
                  </a:cubicBezTo>
                  <a:cubicBezTo>
                    <a:pt x="127" y="22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6"/>
            <p:cNvSpPr/>
            <p:nvPr/>
          </p:nvSpPr>
          <p:spPr>
            <a:xfrm>
              <a:off x="3191850" y="958475"/>
              <a:ext cx="3200" cy="2150"/>
            </a:xfrm>
            <a:custGeom>
              <a:avLst/>
              <a:gdLst/>
              <a:ahLst/>
              <a:cxnLst/>
              <a:rect l="l" t="t" r="r" b="b"/>
              <a:pathLst>
                <a:path w="12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85" y="86"/>
                  </a:lnTo>
                  <a:cubicBezTo>
                    <a:pt x="107" y="86"/>
                    <a:pt x="128" y="64"/>
                    <a:pt x="128" y="43"/>
                  </a:cubicBezTo>
                  <a:cubicBezTo>
                    <a:pt x="128" y="22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6"/>
            <p:cNvSpPr/>
            <p:nvPr/>
          </p:nvSpPr>
          <p:spPr>
            <a:xfrm>
              <a:off x="3055825" y="958475"/>
              <a:ext cx="129950" cy="2150"/>
            </a:xfrm>
            <a:custGeom>
              <a:avLst/>
              <a:gdLst/>
              <a:ahLst/>
              <a:cxnLst/>
              <a:rect l="l" t="t" r="r" b="b"/>
              <a:pathLst>
                <a:path w="519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128" y="86"/>
                  </a:lnTo>
                  <a:cubicBezTo>
                    <a:pt x="149" y="86"/>
                    <a:pt x="170" y="64"/>
                    <a:pt x="170" y="43"/>
                  </a:cubicBezTo>
                  <a:cubicBezTo>
                    <a:pt x="170" y="22"/>
                    <a:pt x="149" y="1"/>
                    <a:pt x="128" y="1"/>
                  </a:cubicBezTo>
                  <a:close/>
                  <a:moveTo>
                    <a:pt x="467" y="1"/>
                  </a:moveTo>
                  <a:cubicBezTo>
                    <a:pt x="436" y="1"/>
                    <a:pt x="425" y="22"/>
                    <a:pt x="425" y="43"/>
                  </a:cubicBezTo>
                  <a:cubicBezTo>
                    <a:pt x="425" y="64"/>
                    <a:pt x="436" y="86"/>
                    <a:pt x="467" y="86"/>
                  </a:cubicBezTo>
                  <a:lnTo>
                    <a:pt x="542" y="86"/>
                  </a:lnTo>
                  <a:cubicBezTo>
                    <a:pt x="573" y="86"/>
                    <a:pt x="584" y="64"/>
                    <a:pt x="584" y="43"/>
                  </a:cubicBezTo>
                  <a:cubicBezTo>
                    <a:pt x="584" y="22"/>
                    <a:pt x="573" y="1"/>
                    <a:pt x="542" y="1"/>
                  </a:cubicBezTo>
                  <a:close/>
                  <a:moveTo>
                    <a:pt x="881" y="1"/>
                  </a:moveTo>
                  <a:cubicBezTo>
                    <a:pt x="860" y="1"/>
                    <a:pt x="839" y="22"/>
                    <a:pt x="839" y="43"/>
                  </a:cubicBezTo>
                  <a:cubicBezTo>
                    <a:pt x="839" y="64"/>
                    <a:pt x="860" y="86"/>
                    <a:pt x="881" y="86"/>
                  </a:cubicBezTo>
                  <a:lnTo>
                    <a:pt x="966" y="86"/>
                  </a:lnTo>
                  <a:cubicBezTo>
                    <a:pt x="987" y="86"/>
                    <a:pt x="1009" y="64"/>
                    <a:pt x="1009" y="43"/>
                  </a:cubicBezTo>
                  <a:cubicBezTo>
                    <a:pt x="1009" y="22"/>
                    <a:pt x="987" y="1"/>
                    <a:pt x="966" y="1"/>
                  </a:cubicBezTo>
                  <a:close/>
                  <a:moveTo>
                    <a:pt x="1305" y="1"/>
                  </a:moveTo>
                  <a:cubicBezTo>
                    <a:pt x="1273" y="1"/>
                    <a:pt x="1263" y="22"/>
                    <a:pt x="1263" y="43"/>
                  </a:cubicBezTo>
                  <a:cubicBezTo>
                    <a:pt x="1263" y="64"/>
                    <a:pt x="1273" y="86"/>
                    <a:pt x="1305" y="86"/>
                  </a:cubicBezTo>
                  <a:lnTo>
                    <a:pt x="1379" y="86"/>
                  </a:lnTo>
                  <a:cubicBezTo>
                    <a:pt x="1412" y="86"/>
                    <a:pt x="1422" y="64"/>
                    <a:pt x="1422" y="43"/>
                  </a:cubicBezTo>
                  <a:cubicBezTo>
                    <a:pt x="1422" y="22"/>
                    <a:pt x="1412" y="1"/>
                    <a:pt x="1379" y="1"/>
                  </a:cubicBezTo>
                  <a:close/>
                  <a:moveTo>
                    <a:pt x="1719" y="1"/>
                  </a:moveTo>
                  <a:cubicBezTo>
                    <a:pt x="1697" y="1"/>
                    <a:pt x="1676" y="22"/>
                    <a:pt x="1676" y="43"/>
                  </a:cubicBezTo>
                  <a:cubicBezTo>
                    <a:pt x="1676" y="64"/>
                    <a:pt x="1697" y="86"/>
                    <a:pt x="1719" y="86"/>
                  </a:cubicBezTo>
                  <a:lnTo>
                    <a:pt x="1803" y="86"/>
                  </a:lnTo>
                  <a:cubicBezTo>
                    <a:pt x="1825" y="86"/>
                    <a:pt x="1846" y="64"/>
                    <a:pt x="1846" y="43"/>
                  </a:cubicBezTo>
                  <a:cubicBezTo>
                    <a:pt x="1846" y="22"/>
                    <a:pt x="1825" y="1"/>
                    <a:pt x="1803" y="1"/>
                  </a:cubicBezTo>
                  <a:close/>
                  <a:moveTo>
                    <a:pt x="2133" y="1"/>
                  </a:moveTo>
                  <a:cubicBezTo>
                    <a:pt x="2111" y="1"/>
                    <a:pt x="2100" y="22"/>
                    <a:pt x="2100" y="43"/>
                  </a:cubicBezTo>
                  <a:cubicBezTo>
                    <a:pt x="2100" y="64"/>
                    <a:pt x="2111" y="86"/>
                    <a:pt x="2133" y="86"/>
                  </a:cubicBezTo>
                  <a:lnTo>
                    <a:pt x="2218" y="86"/>
                  </a:lnTo>
                  <a:cubicBezTo>
                    <a:pt x="2239" y="86"/>
                    <a:pt x="2260" y="64"/>
                    <a:pt x="2260" y="43"/>
                  </a:cubicBezTo>
                  <a:cubicBezTo>
                    <a:pt x="2260" y="22"/>
                    <a:pt x="2239" y="1"/>
                    <a:pt x="2218" y="1"/>
                  </a:cubicBezTo>
                  <a:close/>
                  <a:moveTo>
                    <a:pt x="2557" y="1"/>
                  </a:moveTo>
                  <a:cubicBezTo>
                    <a:pt x="2536" y="1"/>
                    <a:pt x="2514" y="22"/>
                    <a:pt x="2514" y="43"/>
                  </a:cubicBezTo>
                  <a:cubicBezTo>
                    <a:pt x="2514" y="64"/>
                    <a:pt x="2536" y="86"/>
                    <a:pt x="2557" y="86"/>
                  </a:cubicBezTo>
                  <a:lnTo>
                    <a:pt x="2642" y="86"/>
                  </a:lnTo>
                  <a:cubicBezTo>
                    <a:pt x="2663" y="86"/>
                    <a:pt x="2684" y="64"/>
                    <a:pt x="2684" y="43"/>
                  </a:cubicBezTo>
                  <a:cubicBezTo>
                    <a:pt x="2684" y="22"/>
                    <a:pt x="2663" y="1"/>
                    <a:pt x="2642" y="1"/>
                  </a:cubicBezTo>
                  <a:close/>
                  <a:moveTo>
                    <a:pt x="2970" y="1"/>
                  </a:moveTo>
                  <a:cubicBezTo>
                    <a:pt x="2949" y="1"/>
                    <a:pt x="2939" y="22"/>
                    <a:pt x="2939" y="43"/>
                  </a:cubicBezTo>
                  <a:cubicBezTo>
                    <a:pt x="2939" y="64"/>
                    <a:pt x="2949" y="86"/>
                    <a:pt x="2970" y="86"/>
                  </a:cubicBezTo>
                  <a:lnTo>
                    <a:pt x="3055" y="86"/>
                  </a:lnTo>
                  <a:cubicBezTo>
                    <a:pt x="3076" y="86"/>
                    <a:pt x="3097" y="64"/>
                    <a:pt x="3097" y="43"/>
                  </a:cubicBezTo>
                  <a:cubicBezTo>
                    <a:pt x="3097" y="22"/>
                    <a:pt x="3076" y="1"/>
                    <a:pt x="3055" y="1"/>
                  </a:cubicBezTo>
                  <a:close/>
                  <a:moveTo>
                    <a:pt x="3394" y="1"/>
                  </a:moveTo>
                  <a:cubicBezTo>
                    <a:pt x="3373" y="1"/>
                    <a:pt x="3352" y="22"/>
                    <a:pt x="3352" y="43"/>
                  </a:cubicBezTo>
                  <a:cubicBezTo>
                    <a:pt x="3352" y="64"/>
                    <a:pt x="3373" y="86"/>
                    <a:pt x="3394" y="86"/>
                  </a:cubicBezTo>
                  <a:lnTo>
                    <a:pt x="3479" y="86"/>
                  </a:lnTo>
                  <a:cubicBezTo>
                    <a:pt x="3500" y="86"/>
                    <a:pt x="3522" y="64"/>
                    <a:pt x="3522" y="43"/>
                  </a:cubicBezTo>
                  <a:cubicBezTo>
                    <a:pt x="3522" y="22"/>
                    <a:pt x="3500" y="1"/>
                    <a:pt x="3479" y="1"/>
                  </a:cubicBezTo>
                  <a:close/>
                  <a:moveTo>
                    <a:pt x="3808" y="1"/>
                  </a:moveTo>
                  <a:cubicBezTo>
                    <a:pt x="3787" y="1"/>
                    <a:pt x="3766" y="22"/>
                    <a:pt x="3766" y="43"/>
                  </a:cubicBezTo>
                  <a:cubicBezTo>
                    <a:pt x="3766" y="64"/>
                    <a:pt x="3787" y="86"/>
                    <a:pt x="3808" y="86"/>
                  </a:cubicBezTo>
                  <a:lnTo>
                    <a:pt x="3893" y="86"/>
                  </a:lnTo>
                  <a:cubicBezTo>
                    <a:pt x="3914" y="86"/>
                    <a:pt x="3936" y="64"/>
                    <a:pt x="3936" y="43"/>
                  </a:cubicBezTo>
                  <a:cubicBezTo>
                    <a:pt x="3936" y="22"/>
                    <a:pt x="3914" y="1"/>
                    <a:pt x="3893" y="1"/>
                  </a:cubicBezTo>
                  <a:close/>
                  <a:moveTo>
                    <a:pt x="4233" y="1"/>
                  </a:moveTo>
                  <a:cubicBezTo>
                    <a:pt x="4211" y="1"/>
                    <a:pt x="4190" y="22"/>
                    <a:pt x="4190" y="43"/>
                  </a:cubicBezTo>
                  <a:cubicBezTo>
                    <a:pt x="4190" y="64"/>
                    <a:pt x="4211" y="86"/>
                    <a:pt x="4233" y="86"/>
                  </a:cubicBezTo>
                  <a:lnTo>
                    <a:pt x="4317" y="86"/>
                  </a:lnTo>
                  <a:cubicBezTo>
                    <a:pt x="4339" y="86"/>
                    <a:pt x="4360" y="64"/>
                    <a:pt x="4360" y="43"/>
                  </a:cubicBezTo>
                  <a:cubicBezTo>
                    <a:pt x="4360" y="22"/>
                    <a:pt x="4339" y="1"/>
                    <a:pt x="4317" y="1"/>
                  </a:cubicBezTo>
                  <a:close/>
                  <a:moveTo>
                    <a:pt x="4646" y="1"/>
                  </a:moveTo>
                  <a:cubicBezTo>
                    <a:pt x="4624" y="1"/>
                    <a:pt x="4603" y="22"/>
                    <a:pt x="4603" y="43"/>
                  </a:cubicBezTo>
                  <a:cubicBezTo>
                    <a:pt x="4603" y="64"/>
                    <a:pt x="4624" y="86"/>
                    <a:pt x="4646" y="86"/>
                  </a:cubicBezTo>
                  <a:lnTo>
                    <a:pt x="4731" y="86"/>
                  </a:lnTo>
                  <a:cubicBezTo>
                    <a:pt x="4752" y="86"/>
                    <a:pt x="4773" y="64"/>
                    <a:pt x="4773" y="43"/>
                  </a:cubicBezTo>
                  <a:cubicBezTo>
                    <a:pt x="4773" y="22"/>
                    <a:pt x="4752" y="1"/>
                    <a:pt x="4731" y="1"/>
                  </a:cubicBezTo>
                  <a:close/>
                  <a:moveTo>
                    <a:pt x="5070" y="1"/>
                  </a:moveTo>
                  <a:cubicBezTo>
                    <a:pt x="5049" y="1"/>
                    <a:pt x="5027" y="22"/>
                    <a:pt x="5027" y="43"/>
                  </a:cubicBezTo>
                  <a:cubicBezTo>
                    <a:pt x="5027" y="64"/>
                    <a:pt x="5049" y="86"/>
                    <a:pt x="5070" y="86"/>
                  </a:cubicBezTo>
                  <a:lnTo>
                    <a:pt x="5155" y="86"/>
                  </a:lnTo>
                  <a:cubicBezTo>
                    <a:pt x="5176" y="86"/>
                    <a:pt x="5197" y="64"/>
                    <a:pt x="5197" y="43"/>
                  </a:cubicBezTo>
                  <a:cubicBezTo>
                    <a:pt x="5197" y="22"/>
                    <a:pt x="5176" y="1"/>
                    <a:pt x="5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6"/>
            <p:cNvSpPr/>
            <p:nvPr/>
          </p:nvSpPr>
          <p:spPr>
            <a:xfrm>
              <a:off x="3046550" y="958475"/>
              <a:ext cx="2950" cy="2150"/>
            </a:xfrm>
            <a:custGeom>
              <a:avLst/>
              <a:gdLst/>
              <a:ahLst/>
              <a:cxnLst/>
              <a:rect l="l" t="t" r="r" b="b"/>
              <a:pathLst>
                <a:path w="118" h="86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cubicBezTo>
                    <a:pt x="1" y="64"/>
                    <a:pt x="22" y="86"/>
                    <a:pt x="43" y="86"/>
                  </a:cubicBezTo>
                  <a:lnTo>
                    <a:pt x="75" y="86"/>
                  </a:lnTo>
                  <a:cubicBezTo>
                    <a:pt x="107" y="86"/>
                    <a:pt x="117" y="64"/>
                    <a:pt x="117" y="43"/>
                  </a:cubicBezTo>
                  <a:cubicBezTo>
                    <a:pt x="117" y="22"/>
                    <a:pt x="107" y="1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6"/>
            <p:cNvSpPr/>
            <p:nvPr/>
          </p:nvSpPr>
          <p:spPr>
            <a:xfrm>
              <a:off x="3191850" y="1064800"/>
              <a:ext cx="3200" cy="2125"/>
            </a:xfrm>
            <a:custGeom>
              <a:avLst/>
              <a:gdLst/>
              <a:ahLst/>
              <a:cxnLst/>
              <a:rect l="l" t="t" r="r" b="b"/>
              <a:pathLst>
                <a:path w="128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85" y="85"/>
                  </a:lnTo>
                  <a:cubicBezTo>
                    <a:pt x="107" y="85"/>
                    <a:pt x="128" y="64"/>
                    <a:pt x="128" y="43"/>
                  </a:cubicBezTo>
                  <a:cubicBezTo>
                    <a:pt x="128" y="21"/>
                    <a:pt x="107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6"/>
            <p:cNvSpPr/>
            <p:nvPr/>
          </p:nvSpPr>
          <p:spPr>
            <a:xfrm>
              <a:off x="3055825" y="1064800"/>
              <a:ext cx="129950" cy="2125"/>
            </a:xfrm>
            <a:custGeom>
              <a:avLst/>
              <a:gdLst/>
              <a:ahLst/>
              <a:cxnLst/>
              <a:rect l="l" t="t" r="r" b="b"/>
              <a:pathLst>
                <a:path w="5198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128" y="85"/>
                  </a:lnTo>
                  <a:cubicBezTo>
                    <a:pt x="149" y="85"/>
                    <a:pt x="170" y="64"/>
                    <a:pt x="170" y="43"/>
                  </a:cubicBezTo>
                  <a:cubicBezTo>
                    <a:pt x="170" y="21"/>
                    <a:pt x="149" y="0"/>
                    <a:pt x="128" y="0"/>
                  </a:cubicBezTo>
                  <a:close/>
                  <a:moveTo>
                    <a:pt x="467" y="0"/>
                  </a:moveTo>
                  <a:cubicBezTo>
                    <a:pt x="436" y="0"/>
                    <a:pt x="425" y="21"/>
                    <a:pt x="425" y="43"/>
                  </a:cubicBezTo>
                  <a:cubicBezTo>
                    <a:pt x="425" y="64"/>
                    <a:pt x="436" y="85"/>
                    <a:pt x="467" y="85"/>
                  </a:cubicBezTo>
                  <a:lnTo>
                    <a:pt x="542" y="85"/>
                  </a:lnTo>
                  <a:cubicBezTo>
                    <a:pt x="573" y="85"/>
                    <a:pt x="584" y="64"/>
                    <a:pt x="584" y="43"/>
                  </a:cubicBezTo>
                  <a:cubicBezTo>
                    <a:pt x="584" y="21"/>
                    <a:pt x="573" y="0"/>
                    <a:pt x="542" y="0"/>
                  </a:cubicBezTo>
                  <a:close/>
                  <a:moveTo>
                    <a:pt x="881" y="0"/>
                  </a:moveTo>
                  <a:cubicBezTo>
                    <a:pt x="860" y="0"/>
                    <a:pt x="839" y="21"/>
                    <a:pt x="839" y="43"/>
                  </a:cubicBezTo>
                  <a:cubicBezTo>
                    <a:pt x="839" y="64"/>
                    <a:pt x="860" y="85"/>
                    <a:pt x="881" y="85"/>
                  </a:cubicBezTo>
                  <a:lnTo>
                    <a:pt x="966" y="85"/>
                  </a:lnTo>
                  <a:cubicBezTo>
                    <a:pt x="987" y="85"/>
                    <a:pt x="1009" y="64"/>
                    <a:pt x="1009" y="43"/>
                  </a:cubicBezTo>
                  <a:cubicBezTo>
                    <a:pt x="1009" y="21"/>
                    <a:pt x="987" y="0"/>
                    <a:pt x="966" y="0"/>
                  </a:cubicBezTo>
                  <a:close/>
                  <a:moveTo>
                    <a:pt x="1305" y="0"/>
                  </a:moveTo>
                  <a:cubicBezTo>
                    <a:pt x="1273" y="0"/>
                    <a:pt x="1263" y="21"/>
                    <a:pt x="1263" y="43"/>
                  </a:cubicBezTo>
                  <a:cubicBezTo>
                    <a:pt x="1263" y="64"/>
                    <a:pt x="1273" y="85"/>
                    <a:pt x="1305" y="85"/>
                  </a:cubicBezTo>
                  <a:lnTo>
                    <a:pt x="1379" y="85"/>
                  </a:lnTo>
                  <a:cubicBezTo>
                    <a:pt x="1412" y="85"/>
                    <a:pt x="1422" y="64"/>
                    <a:pt x="1422" y="43"/>
                  </a:cubicBezTo>
                  <a:cubicBezTo>
                    <a:pt x="1422" y="21"/>
                    <a:pt x="1412" y="0"/>
                    <a:pt x="1379" y="0"/>
                  </a:cubicBezTo>
                  <a:close/>
                  <a:moveTo>
                    <a:pt x="1719" y="0"/>
                  </a:moveTo>
                  <a:cubicBezTo>
                    <a:pt x="1697" y="0"/>
                    <a:pt x="1676" y="21"/>
                    <a:pt x="1676" y="43"/>
                  </a:cubicBezTo>
                  <a:cubicBezTo>
                    <a:pt x="1676" y="64"/>
                    <a:pt x="1697" y="85"/>
                    <a:pt x="1719" y="85"/>
                  </a:cubicBezTo>
                  <a:lnTo>
                    <a:pt x="1803" y="85"/>
                  </a:lnTo>
                  <a:cubicBezTo>
                    <a:pt x="1825" y="85"/>
                    <a:pt x="1846" y="64"/>
                    <a:pt x="1846" y="43"/>
                  </a:cubicBezTo>
                  <a:cubicBezTo>
                    <a:pt x="1846" y="21"/>
                    <a:pt x="1825" y="0"/>
                    <a:pt x="1803" y="0"/>
                  </a:cubicBezTo>
                  <a:close/>
                  <a:moveTo>
                    <a:pt x="2133" y="0"/>
                  </a:moveTo>
                  <a:cubicBezTo>
                    <a:pt x="2111" y="0"/>
                    <a:pt x="2100" y="21"/>
                    <a:pt x="2100" y="43"/>
                  </a:cubicBezTo>
                  <a:cubicBezTo>
                    <a:pt x="2100" y="64"/>
                    <a:pt x="2111" y="85"/>
                    <a:pt x="2133" y="85"/>
                  </a:cubicBezTo>
                  <a:lnTo>
                    <a:pt x="2218" y="85"/>
                  </a:lnTo>
                  <a:cubicBezTo>
                    <a:pt x="2239" y="85"/>
                    <a:pt x="2260" y="64"/>
                    <a:pt x="2260" y="43"/>
                  </a:cubicBezTo>
                  <a:cubicBezTo>
                    <a:pt x="2260" y="21"/>
                    <a:pt x="2239" y="0"/>
                    <a:pt x="2218" y="0"/>
                  </a:cubicBezTo>
                  <a:close/>
                  <a:moveTo>
                    <a:pt x="2557" y="0"/>
                  </a:moveTo>
                  <a:cubicBezTo>
                    <a:pt x="2536" y="0"/>
                    <a:pt x="2514" y="21"/>
                    <a:pt x="2514" y="43"/>
                  </a:cubicBezTo>
                  <a:cubicBezTo>
                    <a:pt x="2514" y="64"/>
                    <a:pt x="2536" y="85"/>
                    <a:pt x="2557" y="85"/>
                  </a:cubicBezTo>
                  <a:lnTo>
                    <a:pt x="2642" y="85"/>
                  </a:lnTo>
                  <a:cubicBezTo>
                    <a:pt x="2663" y="85"/>
                    <a:pt x="2684" y="64"/>
                    <a:pt x="2684" y="43"/>
                  </a:cubicBezTo>
                  <a:cubicBezTo>
                    <a:pt x="2684" y="21"/>
                    <a:pt x="2663" y="0"/>
                    <a:pt x="2642" y="0"/>
                  </a:cubicBezTo>
                  <a:close/>
                  <a:moveTo>
                    <a:pt x="2970" y="0"/>
                  </a:moveTo>
                  <a:cubicBezTo>
                    <a:pt x="2949" y="0"/>
                    <a:pt x="2939" y="21"/>
                    <a:pt x="2939" y="43"/>
                  </a:cubicBezTo>
                  <a:cubicBezTo>
                    <a:pt x="2939" y="64"/>
                    <a:pt x="2949" y="85"/>
                    <a:pt x="2970" y="85"/>
                  </a:cubicBezTo>
                  <a:lnTo>
                    <a:pt x="3055" y="85"/>
                  </a:lnTo>
                  <a:cubicBezTo>
                    <a:pt x="3076" y="85"/>
                    <a:pt x="3097" y="64"/>
                    <a:pt x="3097" y="43"/>
                  </a:cubicBezTo>
                  <a:cubicBezTo>
                    <a:pt x="3097" y="21"/>
                    <a:pt x="3076" y="0"/>
                    <a:pt x="3055" y="0"/>
                  </a:cubicBezTo>
                  <a:close/>
                  <a:moveTo>
                    <a:pt x="3394" y="0"/>
                  </a:moveTo>
                  <a:cubicBezTo>
                    <a:pt x="3373" y="0"/>
                    <a:pt x="3352" y="21"/>
                    <a:pt x="3352" y="43"/>
                  </a:cubicBezTo>
                  <a:cubicBezTo>
                    <a:pt x="3352" y="64"/>
                    <a:pt x="3373" y="85"/>
                    <a:pt x="3394" y="85"/>
                  </a:cubicBezTo>
                  <a:lnTo>
                    <a:pt x="3479" y="85"/>
                  </a:lnTo>
                  <a:cubicBezTo>
                    <a:pt x="3500" y="85"/>
                    <a:pt x="3522" y="64"/>
                    <a:pt x="3522" y="43"/>
                  </a:cubicBezTo>
                  <a:cubicBezTo>
                    <a:pt x="3522" y="21"/>
                    <a:pt x="3500" y="0"/>
                    <a:pt x="3479" y="0"/>
                  </a:cubicBezTo>
                  <a:close/>
                  <a:moveTo>
                    <a:pt x="3808" y="0"/>
                  </a:moveTo>
                  <a:cubicBezTo>
                    <a:pt x="3787" y="0"/>
                    <a:pt x="3766" y="21"/>
                    <a:pt x="3766" y="43"/>
                  </a:cubicBezTo>
                  <a:cubicBezTo>
                    <a:pt x="3766" y="64"/>
                    <a:pt x="3787" y="85"/>
                    <a:pt x="3808" y="85"/>
                  </a:cubicBezTo>
                  <a:lnTo>
                    <a:pt x="3893" y="85"/>
                  </a:lnTo>
                  <a:cubicBezTo>
                    <a:pt x="3914" y="85"/>
                    <a:pt x="3936" y="64"/>
                    <a:pt x="3936" y="43"/>
                  </a:cubicBezTo>
                  <a:cubicBezTo>
                    <a:pt x="3936" y="21"/>
                    <a:pt x="3914" y="0"/>
                    <a:pt x="3893" y="0"/>
                  </a:cubicBezTo>
                  <a:close/>
                  <a:moveTo>
                    <a:pt x="4233" y="0"/>
                  </a:moveTo>
                  <a:cubicBezTo>
                    <a:pt x="4211" y="0"/>
                    <a:pt x="4190" y="21"/>
                    <a:pt x="4190" y="43"/>
                  </a:cubicBezTo>
                  <a:cubicBezTo>
                    <a:pt x="4190" y="64"/>
                    <a:pt x="4211" y="85"/>
                    <a:pt x="4233" y="85"/>
                  </a:cubicBezTo>
                  <a:lnTo>
                    <a:pt x="4317" y="85"/>
                  </a:lnTo>
                  <a:cubicBezTo>
                    <a:pt x="4339" y="85"/>
                    <a:pt x="4360" y="64"/>
                    <a:pt x="4360" y="43"/>
                  </a:cubicBezTo>
                  <a:cubicBezTo>
                    <a:pt x="4360" y="21"/>
                    <a:pt x="4339" y="0"/>
                    <a:pt x="4317" y="0"/>
                  </a:cubicBezTo>
                  <a:close/>
                  <a:moveTo>
                    <a:pt x="4646" y="0"/>
                  </a:moveTo>
                  <a:cubicBezTo>
                    <a:pt x="4624" y="0"/>
                    <a:pt x="4603" y="21"/>
                    <a:pt x="4603" y="43"/>
                  </a:cubicBezTo>
                  <a:cubicBezTo>
                    <a:pt x="4603" y="64"/>
                    <a:pt x="4624" y="85"/>
                    <a:pt x="4646" y="85"/>
                  </a:cubicBezTo>
                  <a:lnTo>
                    <a:pt x="4731" y="85"/>
                  </a:lnTo>
                  <a:cubicBezTo>
                    <a:pt x="4752" y="85"/>
                    <a:pt x="4773" y="64"/>
                    <a:pt x="4773" y="43"/>
                  </a:cubicBezTo>
                  <a:cubicBezTo>
                    <a:pt x="4773" y="21"/>
                    <a:pt x="4752" y="0"/>
                    <a:pt x="4731" y="0"/>
                  </a:cubicBezTo>
                  <a:close/>
                  <a:moveTo>
                    <a:pt x="5070" y="0"/>
                  </a:moveTo>
                  <a:cubicBezTo>
                    <a:pt x="5049" y="0"/>
                    <a:pt x="5027" y="21"/>
                    <a:pt x="5027" y="43"/>
                  </a:cubicBezTo>
                  <a:cubicBezTo>
                    <a:pt x="5027" y="64"/>
                    <a:pt x="5049" y="85"/>
                    <a:pt x="5070" y="85"/>
                  </a:cubicBezTo>
                  <a:lnTo>
                    <a:pt x="5155" y="85"/>
                  </a:lnTo>
                  <a:cubicBezTo>
                    <a:pt x="5176" y="85"/>
                    <a:pt x="5197" y="64"/>
                    <a:pt x="5197" y="43"/>
                  </a:cubicBezTo>
                  <a:cubicBezTo>
                    <a:pt x="5197" y="21"/>
                    <a:pt x="5176" y="0"/>
                    <a:pt x="5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6"/>
            <p:cNvSpPr/>
            <p:nvPr/>
          </p:nvSpPr>
          <p:spPr>
            <a:xfrm>
              <a:off x="3046550" y="1064800"/>
              <a:ext cx="2950" cy="2125"/>
            </a:xfrm>
            <a:custGeom>
              <a:avLst/>
              <a:gdLst/>
              <a:ahLst/>
              <a:cxnLst/>
              <a:rect l="l" t="t" r="r" b="b"/>
              <a:pathLst>
                <a:path w="118" h="85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cubicBezTo>
                    <a:pt x="1" y="64"/>
                    <a:pt x="22" y="85"/>
                    <a:pt x="43" y="85"/>
                  </a:cubicBezTo>
                  <a:lnTo>
                    <a:pt x="75" y="85"/>
                  </a:lnTo>
                  <a:cubicBezTo>
                    <a:pt x="107" y="85"/>
                    <a:pt x="117" y="64"/>
                    <a:pt x="117" y="43"/>
                  </a:cubicBezTo>
                  <a:cubicBezTo>
                    <a:pt x="117" y="21"/>
                    <a:pt x="107" y="0"/>
                    <a:pt x="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6"/>
            <p:cNvSpPr/>
            <p:nvPr/>
          </p:nvSpPr>
          <p:spPr>
            <a:xfrm>
              <a:off x="3284650" y="862225"/>
              <a:ext cx="2150" cy="2950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75"/>
                  </a:lnTo>
                  <a:cubicBezTo>
                    <a:pt x="0" y="107"/>
                    <a:pt x="22" y="118"/>
                    <a:pt x="43" y="118"/>
                  </a:cubicBezTo>
                  <a:cubicBezTo>
                    <a:pt x="64" y="118"/>
                    <a:pt x="85" y="107"/>
                    <a:pt x="85" y="75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6"/>
            <p:cNvSpPr/>
            <p:nvPr/>
          </p:nvSpPr>
          <p:spPr>
            <a:xfrm>
              <a:off x="3284650" y="871250"/>
              <a:ext cx="2150" cy="321350"/>
            </a:xfrm>
            <a:custGeom>
              <a:avLst/>
              <a:gdLst/>
              <a:ahLst/>
              <a:cxnLst/>
              <a:rect l="l" t="t" r="r" b="b"/>
              <a:pathLst>
                <a:path w="86" h="12854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22" y="170"/>
                    <a:pt x="43" y="170"/>
                  </a:cubicBezTo>
                  <a:cubicBezTo>
                    <a:pt x="64" y="170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  <a:moveTo>
                    <a:pt x="43" y="414"/>
                  </a:moveTo>
                  <a:cubicBezTo>
                    <a:pt x="22" y="414"/>
                    <a:pt x="0" y="436"/>
                    <a:pt x="0" y="457"/>
                  </a:cubicBezTo>
                  <a:lnTo>
                    <a:pt x="0" y="542"/>
                  </a:lnTo>
                  <a:cubicBezTo>
                    <a:pt x="0" y="563"/>
                    <a:pt x="22" y="573"/>
                    <a:pt x="43" y="573"/>
                  </a:cubicBezTo>
                  <a:cubicBezTo>
                    <a:pt x="64" y="573"/>
                    <a:pt x="85" y="563"/>
                    <a:pt x="85" y="542"/>
                  </a:cubicBezTo>
                  <a:lnTo>
                    <a:pt x="85" y="457"/>
                  </a:lnTo>
                  <a:cubicBezTo>
                    <a:pt x="85" y="436"/>
                    <a:pt x="64" y="414"/>
                    <a:pt x="43" y="414"/>
                  </a:cubicBezTo>
                  <a:close/>
                  <a:moveTo>
                    <a:pt x="43" y="827"/>
                  </a:moveTo>
                  <a:cubicBezTo>
                    <a:pt x="22" y="827"/>
                    <a:pt x="0" y="839"/>
                    <a:pt x="0" y="860"/>
                  </a:cubicBezTo>
                  <a:lnTo>
                    <a:pt x="0" y="945"/>
                  </a:lnTo>
                  <a:cubicBezTo>
                    <a:pt x="0" y="966"/>
                    <a:pt x="22" y="987"/>
                    <a:pt x="43" y="987"/>
                  </a:cubicBezTo>
                  <a:cubicBezTo>
                    <a:pt x="64" y="987"/>
                    <a:pt x="85" y="966"/>
                    <a:pt x="85" y="945"/>
                  </a:cubicBezTo>
                  <a:lnTo>
                    <a:pt x="85" y="860"/>
                  </a:lnTo>
                  <a:cubicBezTo>
                    <a:pt x="85" y="839"/>
                    <a:pt x="64" y="827"/>
                    <a:pt x="43" y="827"/>
                  </a:cubicBezTo>
                  <a:close/>
                  <a:moveTo>
                    <a:pt x="43" y="1230"/>
                  </a:moveTo>
                  <a:cubicBezTo>
                    <a:pt x="22" y="1230"/>
                    <a:pt x="0" y="1252"/>
                    <a:pt x="0" y="1273"/>
                  </a:cubicBezTo>
                  <a:lnTo>
                    <a:pt x="0" y="1358"/>
                  </a:lnTo>
                  <a:cubicBezTo>
                    <a:pt x="0" y="1379"/>
                    <a:pt x="22" y="1400"/>
                    <a:pt x="43" y="1400"/>
                  </a:cubicBezTo>
                  <a:cubicBezTo>
                    <a:pt x="64" y="1400"/>
                    <a:pt x="85" y="1379"/>
                    <a:pt x="85" y="1358"/>
                  </a:cubicBezTo>
                  <a:lnTo>
                    <a:pt x="85" y="1273"/>
                  </a:lnTo>
                  <a:cubicBezTo>
                    <a:pt x="85" y="1252"/>
                    <a:pt x="64" y="1230"/>
                    <a:pt x="43" y="1230"/>
                  </a:cubicBezTo>
                  <a:close/>
                  <a:moveTo>
                    <a:pt x="43" y="1645"/>
                  </a:moveTo>
                  <a:cubicBezTo>
                    <a:pt x="22" y="1645"/>
                    <a:pt x="0" y="1655"/>
                    <a:pt x="0" y="1687"/>
                  </a:cubicBezTo>
                  <a:lnTo>
                    <a:pt x="0" y="1761"/>
                  </a:lnTo>
                  <a:cubicBezTo>
                    <a:pt x="0" y="1782"/>
                    <a:pt x="22" y="1803"/>
                    <a:pt x="43" y="1803"/>
                  </a:cubicBezTo>
                  <a:cubicBezTo>
                    <a:pt x="64" y="1803"/>
                    <a:pt x="85" y="1782"/>
                    <a:pt x="85" y="1761"/>
                  </a:cubicBezTo>
                  <a:lnTo>
                    <a:pt x="85" y="1687"/>
                  </a:lnTo>
                  <a:cubicBezTo>
                    <a:pt x="85" y="1655"/>
                    <a:pt x="64" y="1645"/>
                    <a:pt x="43" y="1645"/>
                  </a:cubicBezTo>
                  <a:close/>
                  <a:moveTo>
                    <a:pt x="43" y="2048"/>
                  </a:moveTo>
                  <a:cubicBezTo>
                    <a:pt x="22" y="2048"/>
                    <a:pt x="0" y="2069"/>
                    <a:pt x="0" y="2090"/>
                  </a:cubicBezTo>
                  <a:lnTo>
                    <a:pt x="0" y="2175"/>
                  </a:lnTo>
                  <a:cubicBezTo>
                    <a:pt x="0" y="2196"/>
                    <a:pt x="22" y="2217"/>
                    <a:pt x="43" y="2217"/>
                  </a:cubicBezTo>
                  <a:cubicBezTo>
                    <a:pt x="64" y="2217"/>
                    <a:pt x="85" y="2196"/>
                    <a:pt x="85" y="2175"/>
                  </a:cubicBezTo>
                  <a:lnTo>
                    <a:pt x="85" y="2090"/>
                  </a:lnTo>
                  <a:cubicBezTo>
                    <a:pt x="85" y="2069"/>
                    <a:pt x="64" y="2048"/>
                    <a:pt x="43" y="2048"/>
                  </a:cubicBezTo>
                  <a:close/>
                  <a:moveTo>
                    <a:pt x="43" y="2461"/>
                  </a:moveTo>
                  <a:cubicBezTo>
                    <a:pt x="22" y="2461"/>
                    <a:pt x="0" y="2482"/>
                    <a:pt x="0" y="2503"/>
                  </a:cubicBezTo>
                  <a:lnTo>
                    <a:pt x="0" y="2578"/>
                  </a:lnTo>
                  <a:cubicBezTo>
                    <a:pt x="0" y="2609"/>
                    <a:pt x="22" y="2620"/>
                    <a:pt x="43" y="2620"/>
                  </a:cubicBezTo>
                  <a:cubicBezTo>
                    <a:pt x="64" y="2620"/>
                    <a:pt x="85" y="2609"/>
                    <a:pt x="85" y="2578"/>
                  </a:cubicBezTo>
                  <a:lnTo>
                    <a:pt x="85" y="2503"/>
                  </a:lnTo>
                  <a:cubicBezTo>
                    <a:pt x="85" y="2482"/>
                    <a:pt x="64" y="2461"/>
                    <a:pt x="43" y="2461"/>
                  </a:cubicBezTo>
                  <a:close/>
                  <a:moveTo>
                    <a:pt x="43" y="2864"/>
                  </a:moveTo>
                  <a:cubicBezTo>
                    <a:pt x="22" y="2864"/>
                    <a:pt x="0" y="2885"/>
                    <a:pt x="0" y="2906"/>
                  </a:cubicBezTo>
                  <a:lnTo>
                    <a:pt x="0" y="2991"/>
                  </a:lnTo>
                  <a:cubicBezTo>
                    <a:pt x="0" y="3012"/>
                    <a:pt x="22" y="3033"/>
                    <a:pt x="43" y="3033"/>
                  </a:cubicBezTo>
                  <a:cubicBezTo>
                    <a:pt x="64" y="3033"/>
                    <a:pt x="85" y="3012"/>
                    <a:pt x="85" y="2991"/>
                  </a:cubicBezTo>
                  <a:lnTo>
                    <a:pt x="85" y="2906"/>
                  </a:lnTo>
                  <a:cubicBezTo>
                    <a:pt x="85" y="2885"/>
                    <a:pt x="64" y="2864"/>
                    <a:pt x="43" y="2864"/>
                  </a:cubicBezTo>
                  <a:close/>
                  <a:moveTo>
                    <a:pt x="43" y="3278"/>
                  </a:moveTo>
                  <a:cubicBezTo>
                    <a:pt x="22" y="3278"/>
                    <a:pt x="0" y="3299"/>
                    <a:pt x="0" y="3320"/>
                  </a:cubicBezTo>
                  <a:lnTo>
                    <a:pt x="0" y="3405"/>
                  </a:lnTo>
                  <a:cubicBezTo>
                    <a:pt x="0" y="3426"/>
                    <a:pt x="22" y="3436"/>
                    <a:pt x="43" y="3436"/>
                  </a:cubicBezTo>
                  <a:cubicBezTo>
                    <a:pt x="64" y="3436"/>
                    <a:pt x="85" y="3426"/>
                    <a:pt x="85" y="3405"/>
                  </a:cubicBezTo>
                  <a:lnTo>
                    <a:pt x="85" y="3320"/>
                  </a:lnTo>
                  <a:cubicBezTo>
                    <a:pt x="85" y="3299"/>
                    <a:pt x="64" y="3278"/>
                    <a:pt x="43" y="3278"/>
                  </a:cubicBezTo>
                  <a:close/>
                  <a:moveTo>
                    <a:pt x="43" y="3691"/>
                  </a:moveTo>
                  <a:cubicBezTo>
                    <a:pt x="22" y="3691"/>
                    <a:pt x="0" y="3702"/>
                    <a:pt x="0" y="3723"/>
                  </a:cubicBezTo>
                  <a:lnTo>
                    <a:pt x="0" y="3808"/>
                  </a:lnTo>
                  <a:cubicBezTo>
                    <a:pt x="0" y="3829"/>
                    <a:pt x="22" y="3850"/>
                    <a:pt x="43" y="3850"/>
                  </a:cubicBezTo>
                  <a:cubicBezTo>
                    <a:pt x="64" y="3850"/>
                    <a:pt x="85" y="3829"/>
                    <a:pt x="85" y="3808"/>
                  </a:cubicBezTo>
                  <a:lnTo>
                    <a:pt x="85" y="3723"/>
                  </a:lnTo>
                  <a:cubicBezTo>
                    <a:pt x="85" y="3702"/>
                    <a:pt x="64" y="3691"/>
                    <a:pt x="43" y="3691"/>
                  </a:cubicBezTo>
                  <a:close/>
                  <a:moveTo>
                    <a:pt x="43" y="4094"/>
                  </a:moveTo>
                  <a:cubicBezTo>
                    <a:pt x="22" y="4094"/>
                    <a:pt x="0" y="4115"/>
                    <a:pt x="0" y="4136"/>
                  </a:cubicBezTo>
                  <a:lnTo>
                    <a:pt x="0" y="4221"/>
                  </a:lnTo>
                  <a:cubicBezTo>
                    <a:pt x="0" y="4242"/>
                    <a:pt x="22" y="4264"/>
                    <a:pt x="43" y="4264"/>
                  </a:cubicBezTo>
                  <a:cubicBezTo>
                    <a:pt x="64" y="4264"/>
                    <a:pt x="85" y="4242"/>
                    <a:pt x="85" y="4221"/>
                  </a:cubicBezTo>
                  <a:lnTo>
                    <a:pt x="85" y="4136"/>
                  </a:lnTo>
                  <a:cubicBezTo>
                    <a:pt x="85" y="4115"/>
                    <a:pt x="64" y="4094"/>
                    <a:pt x="43" y="4094"/>
                  </a:cubicBezTo>
                  <a:close/>
                  <a:moveTo>
                    <a:pt x="43" y="4508"/>
                  </a:moveTo>
                  <a:cubicBezTo>
                    <a:pt x="22" y="4508"/>
                    <a:pt x="0" y="4518"/>
                    <a:pt x="0" y="4550"/>
                  </a:cubicBezTo>
                  <a:lnTo>
                    <a:pt x="0" y="4624"/>
                  </a:lnTo>
                  <a:cubicBezTo>
                    <a:pt x="0" y="4645"/>
                    <a:pt x="22" y="4667"/>
                    <a:pt x="43" y="4667"/>
                  </a:cubicBezTo>
                  <a:cubicBezTo>
                    <a:pt x="64" y="4667"/>
                    <a:pt x="85" y="4645"/>
                    <a:pt x="85" y="4624"/>
                  </a:cubicBezTo>
                  <a:lnTo>
                    <a:pt x="85" y="4550"/>
                  </a:lnTo>
                  <a:cubicBezTo>
                    <a:pt x="85" y="4518"/>
                    <a:pt x="64" y="4508"/>
                    <a:pt x="43" y="4508"/>
                  </a:cubicBezTo>
                  <a:close/>
                  <a:moveTo>
                    <a:pt x="43" y="4911"/>
                  </a:moveTo>
                  <a:cubicBezTo>
                    <a:pt x="22" y="4911"/>
                    <a:pt x="0" y="4932"/>
                    <a:pt x="0" y="4953"/>
                  </a:cubicBezTo>
                  <a:lnTo>
                    <a:pt x="0" y="5038"/>
                  </a:lnTo>
                  <a:cubicBezTo>
                    <a:pt x="0" y="5059"/>
                    <a:pt x="22" y="5081"/>
                    <a:pt x="43" y="5081"/>
                  </a:cubicBezTo>
                  <a:cubicBezTo>
                    <a:pt x="64" y="5081"/>
                    <a:pt x="85" y="5059"/>
                    <a:pt x="85" y="5038"/>
                  </a:cubicBezTo>
                  <a:lnTo>
                    <a:pt x="85" y="4953"/>
                  </a:lnTo>
                  <a:cubicBezTo>
                    <a:pt x="85" y="4932"/>
                    <a:pt x="64" y="4911"/>
                    <a:pt x="43" y="4911"/>
                  </a:cubicBezTo>
                  <a:close/>
                  <a:moveTo>
                    <a:pt x="43" y="5324"/>
                  </a:moveTo>
                  <a:cubicBezTo>
                    <a:pt x="22" y="5324"/>
                    <a:pt x="0" y="5345"/>
                    <a:pt x="0" y="5367"/>
                  </a:cubicBezTo>
                  <a:lnTo>
                    <a:pt x="0" y="5441"/>
                  </a:lnTo>
                  <a:cubicBezTo>
                    <a:pt x="0" y="5473"/>
                    <a:pt x="22" y="5484"/>
                    <a:pt x="43" y="5484"/>
                  </a:cubicBezTo>
                  <a:cubicBezTo>
                    <a:pt x="64" y="5484"/>
                    <a:pt x="85" y="5473"/>
                    <a:pt x="85" y="5441"/>
                  </a:cubicBezTo>
                  <a:lnTo>
                    <a:pt x="85" y="5367"/>
                  </a:lnTo>
                  <a:cubicBezTo>
                    <a:pt x="85" y="5345"/>
                    <a:pt x="64" y="5324"/>
                    <a:pt x="43" y="5324"/>
                  </a:cubicBezTo>
                  <a:close/>
                  <a:moveTo>
                    <a:pt x="43" y="5727"/>
                  </a:moveTo>
                  <a:cubicBezTo>
                    <a:pt x="22" y="5727"/>
                    <a:pt x="0" y="5748"/>
                    <a:pt x="0" y="5770"/>
                  </a:cubicBezTo>
                  <a:lnTo>
                    <a:pt x="0" y="5854"/>
                  </a:lnTo>
                  <a:cubicBezTo>
                    <a:pt x="0" y="5876"/>
                    <a:pt x="22" y="5897"/>
                    <a:pt x="43" y="5897"/>
                  </a:cubicBezTo>
                  <a:cubicBezTo>
                    <a:pt x="64" y="5897"/>
                    <a:pt x="85" y="5876"/>
                    <a:pt x="85" y="5854"/>
                  </a:cubicBezTo>
                  <a:lnTo>
                    <a:pt x="85" y="5770"/>
                  </a:lnTo>
                  <a:cubicBezTo>
                    <a:pt x="85" y="5748"/>
                    <a:pt x="64" y="5727"/>
                    <a:pt x="43" y="5727"/>
                  </a:cubicBezTo>
                  <a:close/>
                  <a:moveTo>
                    <a:pt x="43" y="6141"/>
                  </a:moveTo>
                  <a:cubicBezTo>
                    <a:pt x="22" y="6141"/>
                    <a:pt x="0" y="6162"/>
                    <a:pt x="0" y="6184"/>
                  </a:cubicBezTo>
                  <a:lnTo>
                    <a:pt x="0" y="6268"/>
                  </a:lnTo>
                  <a:cubicBezTo>
                    <a:pt x="0" y="6290"/>
                    <a:pt x="22" y="6300"/>
                    <a:pt x="43" y="6300"/>
                  </a:cubicBezTo>
                  <a:cubicBezTo>
                    <a:pt x="64" y="6300"/>
                    <a:pt x="85" y="6290"/>
                    <a:pt x="85" y="6268"/>
                  </a:cubicBezTo>
                  <a:lnTo>
                    <a:pt x="85" y="6184"/>
                  </a:lnTo>
                  <a:cubicBezTo>
                    <a:pt x="85" y="6162"/>
                    <a:pt x="64" y="6141"/>
                    <a:pt x="43" y="6141"/>
                  </a:cubicBezTo>
                  <a:close/>
                  <a:moveTo>
                    <a:pt x="43" y="6554"/>
                  </a:moveTo>
                  <a:cubicBezTo>
                    <a:pt x="22" y="6554"/>
                    <a:pt x="0" y="6565"/>
                    <a:pt x="0" y="6587"/>
                  </a:cubicBezTo>
                  <a:lnTo>
                    <a:pt x="0" y="6671"/>
                  </a:lnTo>
                  <a:cubicBezTo>
                    <a:pt x="0" y="6693"/>
                    <a:pt x="22" y="6714"/>
                    <a:pt x="43" y="6714"/>
                  </a:cubicBezTo>
                  <a:cubicBezTo>
                    <a:pt x="64" y="6714"/>
                    <a:pt x="85" y="6693"/>
                    <a:pt x="85" y="6671"/>
                  </a:cubicBezTo>
                  <a:lnTo>
                    <a:pt x="85" y="6587"/>
                  </a:lnTo>
                  <a:cubicBezTo>
                    <a:pt x="85" y="6565"/>
                    <a:pt x="64" y="6554"/>
                    <a:pt x="43" y="6554"/>
                  </a:cubicBezTo>
                  <a:close/>
                  <a:moveTo>
                    <a:pt x="43" y="6957"/>
                  </a:moveTo>
                  <a:cubicBezTo>
                    <a:pt x="22" y="6957"/>
                    <a:pt x="0" y="6979"/>
                    <a:pt x="0" y="7000"/>
                  </a:cubicBezTo>
                  <a:lnTo>
                    <a:pt x="0" y="7085"/>
                  </a:lnTo>
                  <a:cubicBezTo>
                    <a:pt x="0" y="7106"/>
                    <a:pt x="22" y="7127"/>
                    <a:pt x="43" y="7127"/>
                  </a:cubicBezTo>
                  <a:cubicBezTo>
                    <a:pt x="64" y="7127"/>
                    <a:pt x="85" y="7106"/>
                    <a:pt x="85" y="7085"/>
                  </a:cubicBezTo>
                  <a:lnTo>
                    <a:pt x="85" y="7000"/>
                  </a:lnTo>
                  <a:cubicBezTo>
                    <a:pt x="85" y="6979"/>
                    <a:pt x="64" y="6957"/>
                    <a:pt x="43" y="6957"/>
                  </a:cubicBezTo>
                  <a:close/>
                  <a:moveTo>
                    <a:pt x="43" y="7371"/>
                  </a:moveTo>
                  <a:cubicBezTo>
                    <a:pt x="22" y="7371"/>
                    <a:pt x="0" y="7382"/>
                    <a:pt x="0" y="7414"/>
                  </a:cubicBezTo>
                  <a:lnTo>
                    <a:pt x="0" y="7488"/>
                  </a:lnTo>
                  <a:cubicBezTo>
                    <a:pt x="0" y="7509"/>
                    <a:pt x="22" y="7530"/>
                    <a:pt x="43" y="7530"/>
                  </a:cubicBezTo>
                  <a:cubicBezTo>
                    <a:pt x="64" y="7530"/>
                    <a:pt x="85" y="7509"/>
                    <a:pt x="85" y="7488"/>
                  </a:cubicBezTo>
                  <a:lnTo>
                    <a:pt x="85" y="7414"/>
                  </a:lnTo>
                  <a:cubicBezTo>
                    <a:pt x="85" y="7382"/>
                    <a:pt x="64" y="7371"/>
                    <a:pt x="43" y="7371"/>
                  </a:cubicBezTo>
                  <a:close/>
                  <a:moveTo>
                    <a:pt x="43" y="7774"/>
                  </a:moveTo>
                  <a:cubicBezTo>
                    <a:pt x="22" y="7774"/>
                    <a:pt x="0" y="7796"/>
                    <a:pt x="0" y="7817"/>
                  </a:cubicBezTo>
                  <a:lnTo>
                    <a:pt x="0" y="7902"/>
                  </a:lnTo>
                  <a:cubicBezTo>
                    <a:pt x="0" y="7923"/>
                    <a:pt x="22" y="7944"/>
                    <a:pt x="43" y="7944"/>
                  </a:cubicBezTo>
                  <a:cubicBezTo>
                    <a:pt x="64" y="7944"/>
                    <a:pt x="85" y="7923"/>
                    <a:pt x="85" y="7902"/>
                  </a:cubicBezTo>
                  <a:lnTo>
                    <a:pt x="85" y="7817"/>
                  </a:lnTo>
                  <a:cubicBezTo>
                    <a:pt x="85" y="7796"/>
                    <a:pt x="64" y="7774"/>
                    <a:pt x="43" y="7774"/>
                  </a:cubicBezTo>
                  <a:close/>
                  <a:moveTo>
                    <a:pt x="43" y="8188"/>
                  </a:moveTo>
                  <a:cubicBezTo>
                    <a:pt x="22" y="8188"/>
                    <a:pt x="0" y="8209"/>
                    <a:pt x="0" y="8230"/>
                  </a:cubicBezTo>
                  <a:lnTo>
                    <a:pt x="0" y="8305"/>
                  </a:lnTo>
                  <a:cubicBezTo>
                    <a:pt x="0" y="8336"/>
                    <a:pt x="22" y="8347"/>
                    <a:pt x="43" y="8347"/>
                  </a:cubicBezTo>
                  <a:cubicBezTo>
                    <a:pt x="64" y="8347"/>
                    <a:pt x="85" y="8336"/>
                    <a:pt x="85" y="8305"/>
                  </a:cubicBezTo>
                  <a:lnTo>
                    <a:pt x="85" y="8230"/>
                  </a:lnTo>
                  <a:cubicBezTo>
                    <a:pt x="85" y="8209"/>
                    <a:pt x="64" y="8188"/>
                    <a:pt x="43" y="8188"/>
                  </a:cubicBezTo>
                  <a:close/>
                  <a:moveTo>
                    <a:pt x="43" y="8591"/>
                  </a:moveTo>
                  <a:cubicBezTo>
                    <a:pt x="22" y="8591"/>
                    <a:pt x="0" y="8612"/>
                    <a:pt x="0" y="8633"/>
                  </a:cubicBezTo>
                  <a:lnTo>
                    <a:pt x="0" y="8718"/>
                  </a:lnTo>
                  <a:cubicBezTo>
                    <a:pt x="0" y="8739"/>
                    <a:pt x="22" y="8760"/>
                    <a:pt x="43" y="8760"/>
                  </a:cubicBezTo>
                  <a:cubicBezTo>
                    <a:pt x="64" y="8760"/>
                    <a:pt x="85" y="8739"/>
                    <a:pt x="85" y="8718"/>
                  </a:cubicBezTo>
                  <a:lnTo>
                    <a:pt x="85" y="8633"/>
                  </a:lnTo>
                  <a:cubicBezTo>
                    <a:pt x="85" y="8612"/>
                    <a:pt x="64" y="8591"/>
                    <a:pt x="43" y="8591"/>
                  </a:cubicBezTo>
                  <a:close/>
                  <a:moveTo>
                    <a:pt x="43" y="9005"/>
                  </a:moveTo>
                  <a:cubicBezTo>
                    <a:pt x="22" y="9005"/>
                    <a:pt x="0" y="9026"/>
                    <a:pt x="0" y="9047"/>
                  </a:cubicBezTo>
                  <a:lnTo>
                    <a:pt x="0" y="9132"/>
                  </a:lnTo>
                  <a:cubicBezTo>
                    <a:pt x="0" y="9153"/>
                    <a:pt x="22" y="9163"/>
                    <a:pt x="43" y="9163"/>
                  </a:cubicBezTo>
                  <a:cubicBezTo>
                    <a:pt x="64" y="9163"/>
                    <a:pt x="85" y="9153"/>
                    <a:pt x="85" y="9132"/>
                  </a:cubicBezTo>
                  <a:lnTo>
                    <a:pt x="85" y="9047"/>
                  </a:lnTo>
                  <a:cubicBezTo>
                    <a:pt x="85" y="9026"/>
                    <a:pt x="64" y="9005"/>
                    <a:pt x="43" y="9005"/>
                  </a:cubicBezTo>
                  <a:close/>
                  <a:moveTo>
                    <a:pt x="43" y="9418"/>
                  </a:moveTo>
                  <a:cubicBezTo>
                    <a:pt x="22" y="9418"/>
                    <a:pt x="0" y="9429"/>
                    <a:pt x="0" y="9450"/>
                  </a:cubicBezTo>
                  <a:lnTo>
                    <a:pt x="0" y="9535"/>
                  </a:lnTo>
                  <a:cubicBezTo>
                    <a:pt x="0" y="9556"/>
                    <a:pt x="22" y="9577"/>
                    <a:pt x="43" y="9577"/>
                  </a:cubicBezTo>
                  <a:cubicBezTo>
                    <a:pt x="64" y="9577"/>
                    <a:pt x="85" y="9556"/>
                    <a:pt x="85" y="9535"/>
                  </a:cubicBezTo>
                  <a:lnTo>
                    <a:pt x="85" y="9450"/>
                  </a:lnTo>
                  <a:cubicBezTo>
                    <a:pt x="85" y="9429"/>
                    <a:pt x="64" y="9418"/>
                    <a:pt x="43" y="9418"/>
                  </a:cubicBezTo>
                  <a:close/>
                  <a:moveTo>
                    <a:pt x="43" y="9821"/>
                  </a:moveTo>
                  <a:cubicBezTo>
                    <a:pt x="22" y="9821"/>
                    <a:pt x="0" y="9842"/>
                    <a:pt x="0" y="9863"/>
                  </a:cubicBezTo>
                  <a:lnTo>
                    <a:pt x="0" y="9948"/>
                  </a:lnTo>
                  <a:cubicBezTo>
                    <a:pt x="0" y="9969"/>
                    <a:pt x="22" y="9990"/>
                    <a:pt x="43" y="9990"/>
                  </a:cubicBezTo>
                  <a:cubicBezTo>
                    <a:pt x="64" y="9990"/>
                    <a:pt x="85" y="9969"/>
                    <a:pt x="85" y="9948"/>
                  </a:cubicBezTo>
                  <a:lnTo>
                    <a:pt x="85" y="9863"/>
                  </a:lnTo>
                  <a:cubicBezTo>
                    <a:pt x="85" y="9842"/>
                    <a:pt x="64" y="9821"/>
                    <a:pt x="43" y="9821"/>
                  </a:cubicBezTo>
                  <a:close/>
                  <a:moveTo>
                    <a:pt x="43" y="10235"/>
                  </a:moveTo>
                  <a:cubicBezTo>
                    <a:pt x="22" y="10235"/>
                    <a:pt x="0" y="10245"/>
                    <a:pt x="0" y="10277"/>
                  </a:cubicBezTo>
                  <a:lnTo>
                    <a:pt x="0" y="10351"/>
                  </a:lnTo>
                  <a:cubicBezTo>
                    <a:pt x="0" y="10372"/>
                    <a:pt x="22" y="10393"/>
                    <a:pt x="43" y="10393"/>
                  </a:cubicBezTo>
                  <a:cubicBezTo>
                    <a:pt x="64" y="10393"/>
                    <a:pt x="85" y="10372"/>
                    <a:pt x="85" y="10351"/>
                  </a:cubicBezTo>
                  <a:lnTo>
                    <a:pt x="85" y="10277"/>
                  </a:lnTo>
                  <a:cubicBezTo>
                    <a:pt x="85" y="10245"/>
                    <a:pt x="64" y="10235"/>
                    <a:pt x="43" y="10235"/>
                  </a:cubicBezTo>
                  <a:close/>
                  <a:moveTo>
                    <a:pt x="43" y="10638"/>
                  </a:moveTo>
                  <a:cubicBezTo>
                    <a:pt x="22" y="10638"/>
                    <a:pt x="0" y="10659"/>
                    <a:pt x="0" y="10680"/>
                  </a:cubicBezTo>
                  <a:lnTo>
                    <a:pt x="0" y="10765"/>
                  </a:lnTo>
                  <a:cubicBezTo>
                    <a:pt x="0" y="10786"/>
                    <a:pt x="22" y="10807"/>
                    <a:pt x="43" y="10807"/>
                  </a:cubicBezTo>
                  <a:cubicBezTo>
                    <a:pt x="64" y="10807"/>
                    <a:pt x="85" y="10786"/>
                    <a:pt x="85" y="10765"/>
                  </a:cubicBezTo>
                  <a:lnTo>
                    <a:pt x="85" y="10680"/>
                  </a:lnTo>
                  <a:cubicBezTo>
                    <a:pt x="85" y="10659"/>
                    <a:pt x="64" y="10638"/>
                    <a:pt x="43" y="10638"/>
                  </a:cubicBezTo>
                  <a:close/>
                  <a:moveTo>
                    <a:pt x="43" y="11051"/>
                  </a:moveTo>
                  <a:cubicBezTo>
                    <a:pt x="22" y="11051"/>
                    <a:pt x="0" y="11072"/>
                    <a:pt x="0" y="11093"/>
                  </a:cubicBezTo>
                  <a:lnTo>
                    <a:pt x="0" y="11168"/>
                  </a:lnTo>
                  <a:cubicBezTo>
                    <a:pt x="0" y="11199"/>
                    <a:pt x="22" y="11210"/>
                    <a:pt x="43" y="11210"/>
                  </a:cubicBezTo>
                  <a:cubicBezTo>
                    <a:pt x="64" y="11210"/>
                    <a:pt x="85" y="11199"/>
                    <a:pt x="85" y="11168"/>
                  </a:cubicBezTo>
                  <a:lnTo>
                    <a:pt x="85" y="11093"/>
                  </a:lnTo>
                  <a:cubicBezTo>
                    <a:pt x="85" y="11072"/>
                    <a:pt x="64" y="11051"/>
                    <a:pt x="43" y="11051"/>
                  </a:cubicBezTo>
                  <a:close/>
                  <a:moveTo>
                    <a:pt x="43" y="11454"/>
                  </a:moveTo>
                  <a:cubicBezTo>
                    <a:pt x="22" y="11454"/>
                    <a:pt x="0" y="11475"/>
                    <a:pt x="0" y="11496"/>
                  </a:cubicBezTo>
                  <a:lnTo>
                    <a:pt x="0" y="11581"/>
                  </a:lnTo>
                  <a:cubicBezTo>
                    <a:pt x="0" y="11602"/>
                    <a:pt x="22" y="11624"/>
                    <a:pt x="43" y="11624"/>
                  </a:cubicBezTo>
                  <a:cubicBezTo>
                    <a:pt x="64" y="11624"/>
                    <a:pt x="85" y="11602"/>
                    <a:pt x="85" y="11581"/>
                  </a:cubicBezTo>
                  <a:lnTo>
                    <a:pt x="85" y="11496"/>
                  </a:lnTo>
                  <a:cubicBezTo>
                    <a:pt x="85" y="11475"/>
                    <a:pt x="64" y="11454"/>
                    <a:pt x="43" y="11454"/>
                  </a:cubicBezTo>
                  <a:close/>
                  <a:moveTo>
                    <a:pt x="43" y="11868"/>
                  </a:moveTo>
                  <a:cubicBezTo>
                    <a:pt x="22" y="11868"/>
                    <a:pt x="0" y="11889"/>
                    <a:pt x="0" y="11910"/>
                  </a:cubicBezTo>
                  <a:lnTo>
                    <a:pt x="0" y="11995"/>
                  </a:lnTo>
                  <a:cubicBezTo>
                    <a:pt x="0" y="12016"/>
                    <a:pt x="22" y="12027"/>
                    <a:pt x="43" y="12027"/>
                  </a:cubicBezTo>
                  <a:cubicBezTo>
                    <a:pt x="64" y="12027"/>
                    <a:pt x="85" y="12016"/>
                    <a:pt x="85" y="11995"/>
                  </a:cubicBezTo>
                  <a:lnTo>
                    <a:pt x="85" y="11910"/>
                  </a:lnTo>
                  <a:cubicBezTo>
                    <a:pt x="85" y="11889"/>
                    <a:pt x="64" y="11868"/>
                    <a:pt x="43" y="11868"/>
                  </a:cubicBezTo>
                  <a:close/>
                  <a:moveTo>
                    <a:pt x="43" y="12281"/>
                  </a:moveTo>
                  <a:cubicBezTo>
                    <a:pt x="22" y="12281"/>
                    <a:pt x="0" y="12292"/>
                    <a:pt x="0" y="12313"/>
                  </a:cubicBezTo>
                  <a:lnTo>
                    <a:pt x="0" y="12398"/>
                  </a:lnTo>
                  <a:cubicBezTo>
                    <a:pt x="0" y="12419"/>
                    <a:pt x="22" y="12441"/>
                    <a:pt x="43" y="12441"/>
                  </a:cubicBezTo>
                  <a:cubicBezTo>
                    <a:pt x="64" y="12441"/>
                    <a:pt x="85" y="12419"/>
                    <a:pt x="85" y="12398"/>
                  </a:cubicBezTo>
                  <a:lnTo>
                    <a:pt x="85" y="12313"/>
                  </a:lnTo>
                  <a:cubicBezTo>
                    <a:pt x="85" y="12292"/>
                    <a:pt x="64" y="12281"/>
                    <a:pt x="43" y="12281"/>
                  </a:cubicBezTo>
                  <a:close/>
                  <a:moveTo>
                    <a:pt x="43" y="12684"/>
                  </a:moveTo>
                  <a:cubicBezTo>
                    <a:pt x="22" y="12684"/>
                    <a:pt x="0" y="12705"/>
                    <a:pt x="0" y="12727"/>
                  </a:cubicBezTo>
                  <a:lnTo>
                    <a:pt x="0" y="12811"/>
                  </a:lnTo>
                  <a:cubicBezTo>
                    <a:pt x="0" y="12833"/>
                    <a:pt x="22" y="12854"/>
                    <a:pt x="43" y="12854"/>
                  </a:cubicBezTo>
                  <a:cubicBezTo>
                    <a:pt x="64" y="12854"/>
                    <a:pt x="85" y="12833"/>
                    <a:pt x="85" y="12811"/>
                  </a:cubicBezTo>
                  <a:lnTo>
                    <a:pt x="85" y="12727"/>
                  </a:lnTo>
                  <a:cubicBezTo>
                    <a:pt x="85" y="12705"/>
                    <a:pt x="64" y="12684"/>
                    <a:pt x="43" y="1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6"/>
            <p:cNvSpPr/>
            <p:nvPr/>
          </p:nvSpPr>
          <p:spPr>
            <a:xfrm>
              <a:off x="3284650" y="1198700"/>
              <a:ext cx="2150" cy="2925"/>
            </a:xfrm>
            <a:custGeom>
              <a:avLst/>
              <a:gdLst/>
              <a:ahLst/>
              <a:cxnLst/>
              <a:rect l="l" t="t" r="r" b="b"/>
              <a:pathLst>
                <a:path w="86" h="117" extrusionOk="0">
                  <a:moveTo>
                    <a:pt x="43" y="0"/>
                  </a:moveTo>
                  <a:cubicBezTo>
                    <a:pt x="22" y="0"/>
                    <a:pt x="0" y="10"/>
                    <a:pt x="0" y="43"/>
                  </a:cubicBezTo>
                  <a:lnTo>
                    <a:pt x="0" y="74"/>
                  </a:lnTo>
                  <a:cubicBezTo>
                    <a:pt x="0" y="106"/>
                    <a:pt x="22" y="116"/>
                    <a:pt x="43" y="116"/>
                  </a:cubicBezTo>
                  <a:cubicBezTo>
                    <a:pt x="64" y="116"/>
                    <a:pt x="85" y="106"/>
                    <a:pt x="85" y="74"/>
                  </a:cubicBezTo>
                  <a:lnTo>
                    <a:pt x="85" y="43"/>
                  </a:lnTo>
                  <a:cubicBezTo>
                    <a:pt x="85" y="10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6"/>
            <p:cNvSpPr/>
            <p:nvPr/>
          </p:nvSpPr>
          <p:spPr>
            <a:xfrm>
              <a:off x="3376625" y="862225"/>
              <a:ext cx="2150" cy="2950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75"/>
                  </a:lnTo>
                  <a:cubicBezTo>
                    <a:pt x="1" y="107"/>
                    <a:pt x="22" y="118"/>
                    <a:pt x="43" y="118"/>
                  </a:cubicBezTo>
                  <a:cubicBezTo>
                    <a:pt x="65" y="118"/>
                    <a:pt x="86" y="107"/>
                    <a:pt x="86" y="75"/>
                  </a:cubicBezTo>
                  <a:lnTo>
                    <a:pt x="86" y="43"/>
                  </a:lnTo>
                  <a:cubicBezTo>
                    <a:pt x="86" y="22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6"/>
            <p:cNvSpPr/>
            <p:nvPr/>
          </p:nvSpPr>
          <p:spPr>
            <a:xfrm>
              <a:off x="3376625" y="871250"/>
              <a:ext cx="2150" cy="321350"/>
            </a:xfrm>
            <a:custGeom>
              <a:avLst/>
              <a:gdLst/>
              <a:ahLst/>
              <a:cxnLst/>
              <a:rect l="l" t="t" r="r" b="b"/>
              <a:pathLst>
                <a:path w="86" h="12854" extrusionOk="0">
                  <a:moveTo>
                    <a:pt x="43" y="0"/>
                  </a:moveTo>
                  <a:cubicBezTo>
                    <a:pt x="22" y="0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22" y="170"/>
                    <a:pt x="43" y="170"/>
                  </a:cubicBezTo>
                  <a:cubicBezTo>
                    <a:pt x="65" y="170"/>
                    <a:pt x="86" y="149"/>
                    <a:pt x="86" y="128"/>
                  </a:cubicBezTo>
                  <a:lnTo>
                    <a:pt x="86" y="43"/>
                  </a:lnTo>
                  <a:cubicBezTo>
                    <a:pt x="86" y="22"/>
                    <a:pt x="65" y="0"/>
                    <a:pt x="43" y="0"/>
                  </a:cubicBezTo>
                  <a:close/>
                  <a:moveTo>
                    <a:pt x="43" y="414"/>
                  </a:moveTo>
                  <a:cubicBezTo>
                    <a:pt x="22" y="414"/>
                    <a:pt x="1" y="436"/>
                    <a:pt x="1" y="457"/>
                  </a:cubicBezTo>
                  <a:lnTo>
                    <a:pt x="1" y="542"/>
                  </a:lnTo>
                  <a:cubicBezTo>
                    <a:pt x="1" y="563"/>
                    <a:pt x="22" y="573"/>
                    <a:pt x="43" y="573"/>
                  </a:cubicBezTo>
                  <a:cubicBezTo>
                    <a:pt x="65" y="573"/>
                    <a:pt x="86" y="563"/>
                    <a:pt x="86" y="542"/>
                  </a:cubicBezTo>
                  <a:lnTo>
                    <a:pt x="86" y="457"/>
                  </a:lnTo>
                  <a:cubicBezTo>
                    <a:pt x="86" y="436"/>
                    <a:pt x="65" y="414"/>
                    <a:pt x="43" y="414"/>
                  </a:cubicBezTo>
                  <a:close/>
                  <a:moveTo>
                    <a:pt x="43" y="827"/>
                  </a:moveTo>
                  <a:cubicBezTo>
                    <a:pt x="22" y="827"/>
                    <a:pt x="1" y="839"/>
                    <a:pt x="1" y="860"/>
                  </a:cubicBezTo>
                  <a:lnTo>
                    <a:pt x="1" y="945"/>
                  </a:lnTo>
                  <a:cubicBezTo>
                    <a:pt x="1" y="966"/>
                    <a:pt x="22" y="987"/>
                    <a:pt x="43" y="987"/>
                  </a:cubicBezTo>
                  <a:cubicBezTo>
                    <a:pt x="65" y="987"/>
                    <a:pt x="86" y="966"/>
                    <a:pt x="86" y="945"/>
                  </a:cubicBezTo>
                  <a:lnTo>
                    <a:pt x="86" y="860"/>
                  </a:lnTo>
                  <a:cubicBezTo>
                    <a:pt x="86" y="839"/>
                    <a:pt x="65" y="827"/>
                    <a:pt x="43" y="827"/>
                  </a:cubicBezTo>
                  <a:close/>
                  <a:moveTo>
                    <a:pt x="43" y="1230"/>
                  </a:moveTo>
                  <a:cubicBezTo>
                    <a:pt x="22" y="1230"/>
                    <a:pt x="1" y="1252"/>
                    <a:pt x="1" y="1273"/>
                  </a:cubicBezTo>
                  <a:lnTo>
                    <a:pt x="1" y="1358"/>
                  </a:lnTo>
                  <a:cubicBezTo>
                    <a:pt x="1" y="1379"/>
                    <a:pt x="22" y="1400"/>
                    <a:pt x="43" y="1400"/>
                  </a:cubicBezTo>
                  <a:cubicBezTo>
                    <a:pt x="65" y="1400"/>
                    <a:pt x="86" y="1379"/>
                    <a:pt x="86" y="1358"/>
                  </a:cubicBezTo>
                  <a:lnTo>
                    <a:pt x="86" y="1273"/>
                  </a:lnTo>
                  <a:cubicBezTo>
                    <a:pt x="86" y="1252"/>
                    <a:pt x="65" y="1230"/>
                    <a:pt x="43" y="1230"/>
                  </a:cubicBezTo>
                  <a:close/>
                  <a:moveTo>
                    <a:pt x="43" y="1645"/>
                  </a:moveTo>
                  <a:cubicBezTo>
                    <a:pt x="22" y="1645"/>
                    <a:pt x="1" y="1655"/>
                    <a:pt x="1" y="1687"/>
                  </a:cubicBezTo>
                  <a:lnTo>
                    <a:pt x="1" y="1761"/>
                  </a:lnTo>
                  <a:cubicBezTo>
                    <a:pt x="1" y="1782"/>
                    <a:pt x="22" y="1803"/>
                    <a:pt x="43" y="1803"/>
                  </a:cubicBezTo>
                  <a:cubicBezTo>
                    <a:pt x="65" y="1803"/>
                    <a:pt x="86" y="1782"/>
                    <a:pt x="86" y="1761"/>
                  </a:cubicBezTo>
                  <a:lnTo>
                    <a:pt x="86" y="1687"/>
                  </a:lnTo>
                  <a:cubicBezTo>
                    <a:pt x="86" y="1655"/>
                    <a:pt x="65" y="1645"/>
                    <a:pt x="43" y="1645"/>
                  </a:cubicBezTo>
                  <a:close/>
                  <a:moveTo>
                    <a:pt x="43" y="2048"/>
                  </a:moveTo>
                  <a:cubicBezTo>
                    <a:pt x="22" y="2048"/>
                    <a:pt x="1" y="2069"/>
                    <a:pt x="1" y="2090"/>
                  </a:cubicBezTo>
                  <a:lnTo>
                    <a:pt x="1" y="2175"/>
                  </a:lnTo>
                  <a:cubicBezTo>
                    <a:pt x="1" y="2196"/>
                    <a:pt x="22" y="2217"/>
                    <a:pt x="43" y="2217"/>
                  </a:cubicBezTo>
                  <a:cubicBezTo>
                    <a:pt x="65" y="2217"/>
                    <a:pt x="86" y="2196"/>
                    <a:pt x="86" y="2175"/>
                  </a:cubicBezTo>
                  <a:lnTo>
                    <a:pt x="86" y="2090"/>
                  </a:lnTo>
                  <a:cubicBezTo>
                    <a:pt x="86" y="2069"/>
                    <a:pt x="65" y="2048"/>
                    <a:pt x="43" y="2048"/>
                  </a:cubicBezTo>
                  <a:close/>
                  <a:moveTo>
                    <a:pt x="43" y="2461"/>
                  </a:moveTo>
                  <a:cubicBezTo>
                    <a:pt x="22" y="2461"/>
                    <a:pt x="1" y="2482"/>
                    <a:pt x="1" y="2503"/>
                  </a:cubicBezTo>
                  <a:lnTo>
                    <a:pt x="1" y="2578"/>
                  </a:lnTo>
                  <a:cubicBezTo>
                    <a:pt x="1" y="2609"/>
                    <a:pt x="22" y="2620"/>
                    <a:pt x="43" y="2620"/>
                  </a:cubicBezTo>
                  <a:cubicBezTo>
                    <a:pt x="65" y="2620"/>
                    <a:pt x="86" y="2609"/>
                    <a:pt x="86" y="2578"/>
                  </a:cubicBezTo>
                  <a:lnTo>
                    <a:pt x="86" y="2503"/>
                  </a:lnTo>
                  <a:cubicBezTo>
                    <a:pt x="86" y="2482"/>
                    <a:pt x="65" y="2461"/>
                    <a:pt x="43" y="2461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85"/>
                    <a:pt x="1" y="2906"/>
                  </a:cubicBezTo>
                  <a:lnTo>
                    <a:pt x="1" y="2991"/>
                  </a:lnTo>
                  <a:cubicBezTo>
                    <a:pt x="1" y="3012"/>
                    <a:pt x="22" y="3033"/>
                    <a:pt x="43" y="3033"/>
                  </a:cubicBezTo>
                  <a:cubicBezTo>
                    <a:pt x="65" y="3033"/>
                    <a:pt x="86" y="3012"/>
                    <a:pt x="86" y="2991"/>
                  </a:cubicBezTo>
                  <a:lnTo>
                    <a:pt x="86" y="2906"/>
                  </a:lnTo>
                  <a:cubicBezTo>
                    <a:pt x="86" y="2885"/>
                    <a:pt x="65" y="2864"/>
                    <a:pt x="43" y="2864"/>
                  </a:cubicBezTo>
                  <a:close/>
                  <a:moveTo>
                    <a:pt x="43" y="3278"/>
                  </a:moveTo>
                  <a:cubicBezTo>
                    <a:pt x="22" y="3278"/>
                    <a:pt x="1" y="3299"/>
                    <a:pt x="1" y="3320"/>
                  </a:cubicBezTo>
                  <a:lnTo>
                    <a:pt x="1" y="3405"/>
                  </a:lnTo>
                  <a:cubicBezTo>
                    <a:pt x="1" y="3426"/>
                    <a:pt x="22" y="3436"/>
                    <a:pt x="43" y="3436"/>
                  </a:cubicBezTo>
                  <a:cubicBezTo>
                    <a:pt x="65" y="3436"/>
                    <a:pt x="86" y="3426"/>
                    <a:pt x="86" y="3405"/>
                  </a:cubicBezTo>
                  <a:lnTo>
                    <a:pt x="86" y="3320"/>
                  </a:lnTo>
                  <a:cubicBezTo>
                    <a:pt x="86" y="3299"/>
                    <a:pt x="65" y="3278"/>
                    <a:pt x="43" y="3278"/>
                  </a:cubicBezTo>
                  <a:close/>
                  <a:moveTo>
                    <a:pt x="43" y="3691"/>
                  </a:moveTo>
                  <a:cubicBezTo>
                    <a:pt x="22" y="3691"/>
                    <a:pt x="1" y="3702"/>
                    <a:pt x="1" y="3723"/>
                  </a:cubicBezTo>
                  <a:lnTo>
                    <a:pt x="1" y="3808"/>
                  </a:lnTo>
                  <a:cubicBezTo>
                    <a:pt x="1" y="3829"/>
                    <a:pt x="22" y="3850"/>
                    <a:pt x="43" y="3850"/>
                  </a:cubicBezTo>
                  <a:cubicBezTo>
                    <a:pt x="65" y="3850"/>
                    <a:pt x="86" y="3829"/>
                    <a:pt x="86" y="3808"/>
                  </a:cubicBezTo>
                  <a:lnTo>
                    <a:pt x="86" y="3723"/>
                  </a:lnTo>
                  <a:cubicBezTo>
                    <a:pt x="86" y="3702"/>
                    <a:pt x="65" y="3691"/>
                    <a:pt x="43" y="3691"/>
                  </a:cubicBezTo>
                  <a:close/>
                  <a:moveTo>
                    <a:pt x="43" y="4094"/>
                  </a:moveTo>
                  <a:cubicBezTo>
                    <a:pt x="22" y="4094"/>
                    <a:pt x="1" y="4115"/>
                    <a:pt x="1" y="4136"/>
                  </a:cubicBezTo>
                  <a:lnTo>
                    <a:pt x="1" y="4221"/>
                  </a:lnTo>
                  <a:cubicBezTo>
                    <a:pt x="1" y="4242"/>
                    <a:pt x="22" y="4264"/>
                    <a:pt x="43" y="4264"/>
                  </a:cubicBezTo>
                  <a:cubicBezTo>
                    <a:pt x="65" y="4264"/>
                    <a:pt x="86" y="4242"/>
                    <a:pt x="86" y="4221"/>
                  </a:cubicBezTo>
                  <a:lnTo>
                    <a:pt x="86" y="4136"/>
                  </a:lnTo>
                  <a:cubicBezTo>
                    <a:pt x="86" y="4115"/>
                    <a:pt x="65" y="4094"/>
                    <a:pt x="43" y="4094"/>
                  </a:cubicBezTo>
                  <a:close/>
                  <a:moveTo>
                    <a:pt x="43" y="4508"/>
                  </a:moveTo>
                  <a:cubicBezTo>
                    <a:pt x="22" y="4508"/>
                    <a:pt x="1" y="4518"/>
                    <a:pt x="1" y="4550"/>
                  </a:cubicBezTo>
                  <a:lnTo>
                    <a:pt x="1" y="4624"/>
                  </a:lnTo>
                  <a:cubicBezTo>
                    <a:pt x="1" y="4645"/>
                    <a:pt x="22" y="4667"/>
                    <a:pt x="43" y="4667"/>
                  </a:cubicBezTo>
                  <a:cubicBezTo>
                    <a:pt x="65" y="4667"/>
                    <a:pt x="86" y="4645"/>
                    <a:pt x="86" y="4624"/>
                  </a:cubicBezTo>
                  <a:lnTo>
                    <a:pt x="86" y="4550"/>
                  </a:lnTo>
                  <a:cubicBezTo>
                    <a:pt x="86" y="4518"/>
                    <a:pt x="65" y="4508"/>
                    <a:pt x="43" y="4508"/>
                  </a:cubicBezTo>
                  <a:close/>
                  <a:moveTo>
                    <a:pt x="43" y="4911"/>
                  </a:moveTo>
                  <a:cubicBezTo>
                    <a:pt x="22" y="4911"/>
                    <a:pt x="1" y="4932"/>
                    <a:pt x="1" y="4953"/>
                  </a:cubicBezTo>
                  <a:lnTo>
                    <a:pt x="1" y="5038"/>
                  </a:lnTo>
                  <a:cubicBezTo>
                    <a:pt x="1" y="5059"/>
                    <a:pt x="22" y="5081"/>
                    <a:pt x="43" y="5081"/>
                  </a:cubicBezTo>
                  <a:cubicBezTo>
                    <a:pt x="65" y="5081"/>
                    <a:pt x="86" y="5059"/>
                    <a:pt x="86" y="5038"/>
                  </a:cubicBezTo>
                  <a:lnTo>
                    <a:pt x="86" y="4953"/>
                  </a:lnTo>
                  <a:cubicBezTo>
                    <a:pt x="86" y="4932"/>
                    <a:pt x="65" y="4911"/>
                    <a:pt x="43" y="4911"/>
                  </a:cubicBezTo>
                  <a:close/>
                  <a:moveTo>
                    <a:pt x="43" y="5324"/>
                  </a:moveTo>
                  <a:cubicBezTo>
                    <a:pt x="22" y="5324"/>
                    <a:pt x="1" y="5345"/>
                    <a:pt x="1" y="5367"/>
                  </a:cubicBezTo>
                  <a:lnTo>
                    <a:pt x="1" y="5441"/>
                  </a:lnTo>
                  <a:cubicBezTo>
                    <a:pt x="1" y="5473"/>
                    <a:pt x="22" y="5484"/>
                    <a:pt x="43" y="5484"/>
                  </a:cubicBezTo>
                  <a:cubicBezTo>
                    <a:pt x="65" y="5484"/>
                    <a:pt x="86" y="5473"/>
                    <a:pt x="86" y="5441"/>
                  </a:cubicBezTo>
                  <a:lnTo>
                    <a:pt x="86" y="5367"/>
                  </a:lnTo>
                  <a:cubicBezTo>
                    <a:pt x="86" y="5345"/>
                    <a:pt x="65" y="5324"/>
                    <a:pt x="43" y="5324"/>
                  </a:cubicBezTo>
                  <a:close/>
                  <a:moveTo>
                    <a:pt x="43" y="5727"/>
                  </a:moveTo>
                  <a:cubicBezTo>
                    <a:pt x="22" y="5727"/>
                    <a:pt x="1" y="5748"/>
                    <a:pt x="1" y="5770"/>
                  </a:cubicBezTo>
                  <a:lnTo>
                    <a:pt x="1" y="5854"/>
                  </a:lnTo>
                  <a:cubicBezTo>
                    <a:pt x="1" y="5876"/>
                    <a:pt x="22" y="5897"/>
                    <a:pt x="43" y="5897"/>
                  </a:cubicBezTo>
                  <a:cubicBezTo>
                    <a:pt x="65" y="5897"/>
                    <a:pt x="86" y="5876"/>
                    <a:pt x="86" y="5854"/>
                  </a:cubicBezTo>
                  <a:lnTo>
                    <a:pt x="86" y="5770"/>
                  </a:lnTo>
                  <a:cubicBezTo>
                    <a:pt x="86" y="5748"/>
                    <a:pt x="65" y="5727"/>
                    <a:pt x="43" y="5727"/>
                  </a:cubicBezTo>
                  <a:close/>
                  <a:moveTo>
                    <a:pt x="43" y="6141"/>
                  </a:moveTo>
                  <a:cubicBezTo>
                    <a:pt x="22" y="6141"/>
                    <a:pt x="1" y="6162"/>
                    <a:pt x="1" y="6184"/>
                  </a:cubicBezTo>
                  <a:lnTo>
                    <a:pt x="1" y="6268"/>
                  </a:lnTo>
                  <a:cubicBezTo>
                    <a:pt x="1" y="6290"/>
                    <a:pt x="22" y="6300"/>
                    <a:pt x="43" y="6300"/>
                  </a:cubicBezTo>
                  <a:cubicBezTo>
                    <a:pt x="65" y="6300"/>
                    <a:pt x="86" y="6290"/>
                    <a:pt x="86" y="6268"/>
                  </a:cubicBezTo>
                  <a:lnTo>
                    <a:pt x="86" y="6184"/>
                  </a:lnTo>
                  <a:cubicBezTo>
                    <a:pt x="86" y="6162"/>
                    <a:pt x="65" y="6141"/>
                    <a:pt x="43" y="6141"/>
                  </a:cubicBezTo>
                  <a:close/>
                  <a:moveTo>
                    <a:pt x="43" y="6554"/>
                  </a:moveTo>
                  <a:cubicBezTo>
                    <a:pt x="22" y="6554"/>
                    <a:pt x="1" y="6565"/>
                    <a:pt x="1" y="6587"/>
                  </a:cubicBezTo>
                  <a:lnTo>
                    <a:pt x="1" y="6671"/>
                  </a:lnTo>
                  <a:cubicBezTo>
                    <a:pt x="1" y="6693"/>
                    <a:pt x="22" y="6714"/>
                    <a:pt x="43" y="6714"/>
                  </a:cubicBezTo>
                  <a:cubicBezTo>
                    <a:pt x="65" y="6714"/>
                    <a:pt x="86" y="6693"/>
                    <a:pt x="86" y="6671"/>
                  </a:cubicBezTo>
                  <a:lnTo>
                    <a:pt x="86" y="6587"/>
                  </a:lnTo>
                  <a:cubicBezTo>
                    <a:pt x="86" y="6565"/>
                    <a:pt x="65" y="6554"/>
                    <a:pt x="43" y="6554"/>
                  </a:cubicBezTo>
                  <a:close/>
                  <a:moveTo>
                    <a:pt x="43" y="6957"/>
                  </a:moveTo>
                  <a:cubicBezTo>
                    <a:pt x="22" y="6957"/>
                    <a:pt x="1" y="6979"/>
                    <a:pt x="1" y="7000"/>
                  </a:cubicBezTo>
                  <a:lnTo>
                    <a:pt x="1" y="7085"/>
                  </a:lnTo>
                  <a:cubicBezTo>
                    <a:pt x="1" y="7106"/>
                    <a:pt x="22" y="7127"/>
                    <a:pt x="43" y="7127"/>
                  </a:cubicBezTo>
                  <a:cubicBezTo>
                    <a:pt x="65" y="7127"/>
                    <a:pt x="86" y="7106"/>
                    <a:pt x="86" y="7085"/>
                  </a:cubicBezTo>
                  <a:lnTo>
                    <a:pt x="86" y="7000"/>
                  </a:lnTo>
                  <a:cubicBezTo>
                    <a:pt x="86" y="6979"/>
                    <a:pt x="65" y="6957"/>
                    <a:pt x="43" y="6957"/>
                  </a:cubicBezTo>
                  <a:close/>
                  <a:moveTo>
                    <a:pt x="43" y="7371"/>
                  </a:moveTo>
                  <a:cubicBezTo>
                    <a:pt x="22" y="7371"/>
                    <a:pt x="1" y="7382"/>
                    <a:pt x="1" y="7414"/>
                  </a:cubicBezTo>
                  <a:lnTo>
                    <a:pt x="1" y="7488"/>
                  </a:lnTo>
                  <a:cubicBezTo>
                    <a:pt x="1" y="7509"/>
                    <a:pt x="22" y="7530"/>
                    <a:pt x="43" y="7530"/>
                  </a:cubicBezTo>
                  <a:cubicBezTo>
                    <a:pt x="65" y="7530"/>
                    <a:pt x="86" y="7509"/>
                    <a:pt x="86" y="7488"/>
                  </a:cubicBezTo>
                  <a:lnTo>
                    <a:pt x="86" y="7414"/>
                  </a:lnTo>
                  <a:cubicBezTo>
                    <a:pt x="86" y="7382"/>
                    <a:pt x="65" y="7371"/>
                    <a:pt x="43" y="7371"/>
                  </a:cubicBezTo>
                  <a:close/>
                  <a:moveTo>
                    <a:pt x="43" y="7774"/>
                  </a:moveTo>
                  <a:cubicBezTo>
                    <a:pt x="22" y="7774"/>
                    <a:pt x="1" y="7796"/>
                    <a:pt x="1" y="7817"/>
                  </a:cubicBezTo>
                  <a:lnTo>
                    <a:pt x="1" y="7902"/>
                  </a:lnTo>
                  <a:cubicBezTo>
                    <a:pt x="1" y="7923"/>
                    <a:pt x="22" y="7944"/>
                    <a:pt x="43" y="7944"/>
                  </a:cubicBezTo>
                  <a:cubicBezTo>
                    <a:pt x="65" y="7944"/>
                    <a:pt x="86" y="7923"/>
                    <a:pt x="86" y="7902"/>
                  </a:cubicBezTo>
                  <a:lnTo>
                    <a:pt x="86" y="7817"/>
                  </a:lnTo>
                  <a:cubicBezTo>
                    <a:pt x="86" y="7796"/>
                    <a:pt x="65" y="7774"/>
                    <a:pt x="43" y="7774"/>
                  </a:cubicBezTo>
                  <a:close/>
                  <a:moveTo>
                    <a:pt x="43" y="8188"/>
                  </a:moveTo>
                  <a:cubicBezTo>
                    <a:pt x="22" y="8188"/>
                    <a:pt x="1" y="8209"/>
                    <a:pt x="1" y="8230"/>
                  </a:cubicBezTo>
                  <a:lnTo>
                    <a:pt x="1" y="8305"/>
                  </a:lnTo>
                  <a:cubicBezTo>
                    <a:pt x="1" y="8336"/>
                    <a:pt x="22" y="8347"/>
                    <a:pt x="43" y="8347"/>
                  </a:cubicBezTo>
                  <a:cubicBezTo>
                    <a:pt x="65" y="8347"/>
                    <a:pt x="86" y="8336"/>
                    <a:pt x="86" y="8305"/>
                  </a:cubicBezTo>
                  <a:lnTo>
                    <a:pt x="86" y="8230"/>
                  </a:lnTo>
                  <a:cubicBezTo>
                    <a:pt x="86" y="8209"/>
                    <a:pt x="65" y="8188"/>
                    <a:pt x="43" y="8188"/>
                  </a:cubicBezTo>
                  <a:close/>
                  <a:moveTo>
                    <a:pt x="43" y="8591"/>
                  </a:moveTo>
                  <a:cubicBezTo>
                    <a:pt x="22" y="8591"/>
                    <a:pt x="1" y="8612"/>
                    <a:pt x="1" y="8633"/>
                  </a:cubicBezTo>
                  <a:lnTo>
                    <a:pt x="1" y="8718"/>
                  </a:lnTo>
                  <a:cubicBezTo>
                    <a:pt x="1" y="8739"/>
                    <a:pt x="22" y="8760"/>
                    <a:pt x="43" y="8760"/>
                  </a:cubicBezTo>
                  <a:cubicBezTo>
                    <a:pt x="65" y="8760"/>
                    <a:pt x="86" y="8739"/>
                    <a:pt x="86" y="8718"/>
                  </a:cubicBezTo>
                  <a:lnTo>
                    <a:pt x="86" y="8633"/>
                  </a:lnTo>
                  <a:cubicBezTo>
                    <a:pt x="86" y="8612"/>
                    <a:pt x="65" y="8591"/>
                    <a:pt x="43" y="8591"/>
                  </a:cubicBezTo>
                  <a:close/>
                  <a:moveTo>
                    <a:pt x="43" y="9005"/>
                  </a:moveTo>
                  <a:cubicBezTo>
                    <a:pt x="22" y="9005"/>
                    <a:pt x="1" y="9026"/>
                    <a:pt x="1" y="9047"/>
                  </a:cubicBezTo>
                  <a:lnTo>
                    <a:pt x="1" y="9132"/>
                  </a:lnTo>
                  <a:cubicBezTo>
                    <a:pt x="1" y="9153"/>
                    <a:pt x="22" y="9163"/>
                    <a:pt x="43" y="9163"/>
                  </a:cubicBezTo>
                  <a:cubicBezTo>
                    <a:pt x="65" y="9163"/>
                    <a:pt x="86" y="9153"/>
                    <a:pt x="86" y="9132"/>
                  </a:cubicBezTo>
                  <a:lnTo>
                    <a:pt x="86" y="9047"/>
                  </a:lnTo>
                  <a:cubicBezTo>
                    <a:pt x="86" y="9026"/>
                    <a:pt x="65" y="9005"/>
                    <a:pt x="43" y="9005"/>
                  </a:cubicBezTo>
                  <a:close/>
                  <a:moveTo>
                    <a:pt x="43" y="9418"/>
                  </a:moveTo>
                  <a:cubicBezTo>
                    <a:pt x="22" y="9418"/>
                    <a:pt x="1" y="9429"/>
                    <a:pt x="1" y="9450"/>
                  </a:cubicBezTo>
                  <a:lnTo>
                    <a:pt x="1" y="9535"/>
                  </a:lnTo>
                  <a:cubicBezTo>
                    <a:pt x="1" y="9556"/>
                    <a:pt x="22" y="9577"/>
                    <a:pt x="43" y="9577"/>
                  </a:cubicBezTo>
                  <a:cubicBezTo>
                    <a:pt x="65" y="9577"/>
                    <a:pt x="86" y="9556"/>
                    <a:pt x="86" y="9535"/>
                  </a:cubicBezTo>
                  <a:lnTo>
                    <a:pt x="86" y="9450"/>
                  </a:lnTo>
                  <a:cubicBezTo>
                    <a:pt x="86" y="9429"/>
                    <a:pt x="65" y="9418"/>
                    <a:pt x="43" y="9418"/>
                  </a:cubicBezTo>
                  <a:close/>
                  <a:moveTo>
                    <a:pt x="43" y="9821"/>
                  </a:moveTo>
                  <a:cubicBezTo>
                    <a:pt x="22" y="9821"/>
                    <a:pt x="1" y="9842"/>
                    <a:pt x="1" y="9863"/>
                  </a:cubicBezTo>
                  <a:lnTo>
                    <a:pt x="1" y="9948"/>
                  </a:lnTo>
                  <a:cubicBezTo>
                    <a:pt x="1" y="9969"/>
                    <a:pt x="22" y="9990"/>
                    <a:pt x="43" y="9990"/>
                  </a:cubicBezTo>
                  <a:cubicBezTo>
                    <a:pt x="65" y="9990"/>
                    <a:pt x="86" y="9969"/>
                    <a:pt x="86" y="9948"/>
                  </a:cubicBezTo>
                  <a:lnTo>
                    <a:pt x="86" y="9863"/>
                  </a:lnTo>
                  <a:cubicBezTo>
                    <a:pt x="86" y="9842"/>
                    <a:pt x="65" y="9821"/>
                    <a:pt x="43" y="9821"/>
                  </a:cubicBezTo>
                  <a:close/>
                  <a:moveTo>
                    <a:pt x="43" y="10235"/>
                  </a:moveTo>
                  <a:cubicBezTo>
                    <a:pt x="22" y="10235"/>
                    <a:pt x="1" y="10245"/>
                    <a:pt x="1" y="10277"/>
                  </a:cubicBezTo>
                  <a:lnTo>
                    <a:pt x="1" y="10351"/>
                  </a:lnTo>
                  <a:cubicBezTo>
                    <a:pt x="1" y="10372"/>
                    <a:pt x="22" y="10393"/>
                    <a:pt x="43" y="10393"/>
                  </a:cubicBezTo>
                  <a:cubicBezTo>
                    <a:pt x="65" y="10393"/>
                    <a:pt x="86" y="10372"/>
                    <a:pt x="86" y="10351"/>
                  </a:cubicBezTo>
                  <a:lnTo>
                    <a:pt x="86" y="10277"/>
                  </a:lnTo>
                  <a:cubicBezTo>
                    <a:pt x="86" y="10245"/>
                    <a:pt x="65" y="10235"/>
                    <a:pt x="43" y="10235"/>
                  </a:cubicBezTo>
                  <a:close/>
                  <a:moveTo>
                    <a:pt x="43" y="10638"/>
                  </a:moveTo>
                  <a:cubicBezTo>
                    <a:pt x="22" y="10638"/>
                    <a:pt x="1" y="10659"/>
                    <a:pt x="1" y="10680"/>
                  </a:cubicBezTo>
                  <a:lnTo>
                    <a:pt x="1" y="10765"/>
                  </a:lnTo>
                  <a:cubicBezTo>
                    <a:pt x="1" y="10786"/>
                    <a:pt x="22" y="10807"/>
                    <a:pt x="43" y="10807"/>
                  </a:cubicBezTo>
                  <a:cubicBezTo>
                    <a:pt x="65" y="10807"/>
                    <a:pt x="86" y="10786"/>
                    <a:pt x="86" y="10765"/>
                  </a:cubicBezTo>
                  <a:lnTo>
                    <a:pt x="86" y="10680"/>
                  </a:lnTo>
                  <a:cubicBezTo>
                    <a:pt x="86" y="10659"/>
                    <a:pt x="65" y="10638"/>
                    <a:pt x="43" y="10638"/>
                  </a:cubicBezTo>
                  <a:close/>
                  <a:moveTo>
                    <a:pt x="43" y="11051"/>
                  </a:moveTo>
                  <a:cubicBezTo>
                    <a:pt x="22" y="11051"/>
                    <a:pt x="1" y="11072"/>
                    <a:pt x="1" y="11093"/>
                  </a:cubicBezTo>
                  <a:lnTo>
                    <a:pt x="1" y="11168"/>
                  </a:lnTo>
                  <a:cubicBezTo>
                    <a:pt x="1" y="11199"/>
                    <a:pt x="22" y="11210"/>
                    <a:pt x="43" y="11210"/>
                  </a:cubicBezTo>
                  <a:cubicBezTo>
                    <a:pt x="65" y="11210"/>
                    <a:pt x="86" y="11199"/>
                    <a:pt x="86" y="11168"/>
                  </a:cubicBezTo>
                  <a:lnTo>
                    <a:pt x="86" y="11093"/>
                  </a:lnTo>
                  <a:cubicBezTo>
                    <a:pt x="86" y="11072"/>
                    <a:pt x="65" y="11051"/>
                    <a:pt x="43" y="11051"/>
                  </a:cubicBezTo>
                  <a:close/>
                  <a:moveTo>
                    <a:pt x="43" y="11454"/>
                  </a:moveTo>
                  <a:cubicBezTo>
                    <a:pt x="22" y="11454"/>
                    <a:pt x="1" y="11475"/>
                    <a:pt x="1" y="11496"/>
                  </a:cubicBezTo>
                  <a:lnTo>
                    <a:pt x="1" y="11581"/>
                  </a:lnTo>
                  <a:cubicBezTo>
                    <a:pt x="1" y="11602"/>
                    <a:pt x="22" y="11624"/>
                    <a:pt x="43" y="11624"/>
                  </a:cubicBezTo>
                  <a:cubicBezTo>
                    <a:pt x="65" y="11624"/>
                    <a:pt x="86" y="11602"/>
                    <a:pt x="86" y="11581"/>
                  </a:cubicBezTo>
                  <a:lnTo>
                    <a:pt x="86" y="11496"/>
                  </a:lnTo>
                  <a:cubicBezTo>
                    <a:pt x="86" y="11475"/>
                    <a:pt x="65" y="11454"/>
                    <a:pt x="43" y="11454"/>
                  </a:cubicBezTo>
                  <a:close/>
                  <a:moveTo>
                    <a:pt x="43" y="11868"/>
                  </a:moveTo>
                  <a:cubicBezTo>
                    <a:pt x="22" y="11868"/>
                    <a:pt x="1" y="11889"/>
                    <a:pt x="1" y="11910"/>
                  </a:cubicBezTo>
                  <a:lnTo>
                    <a:pt x="1" y="11995"/>
                  </a:lnTo>
                  <a:cubicBezTo>
                    <a:pt x="1" y="12016"/>
                    <a:pt x="22" y="12027"/>
                    <a:pt x="43" y="12027"/>
                  </a:cubicBezTo>
                  <a:cubicBezTo>
                    <a:pt x="65" y="12027"/>
                    <a:pt x="86" y="12016"/>
                    <a:pt x="86" y="11995"/>
                  </a:cubicBezTo>
                  <a:lnTo>
                    <a:pt x="86" y="11910"/>
                  </a:lnTo>
                  <a:cubicBezTo>
                    <a:pt x="86" y="11889"/>
                    <a:pt x="65" y="11868"/>
                    <a:pt x="43" y="11868"/>
                  </a:cubicBezTo>
                  <a:close/>
                  <a:moveTo>
                    <a:pt x="43" y="12281"/>
                  </a:moveTo>
                  <a:cubicBezTo>
                    <a:pt x="22" y="12281"/>
                    <a:pt x="1" y="12292"/>
                    <a:pt x="1" y="12313"/>
                  </a:cubicBezTo>
                  <a:lnTo>
                    <a:pt x="1" y="12398"/>
                  </a:lnTo>
                  <a:cubicBezTo>
                    <a:pt x="1" y="12419"/>
                    <a:pt x="22" y="12441"/>
                    <a:pt x="43" y="12441"/>
                  </a:cubicBezTo>
                  <a:cubicBezTo>
                    <a:pt x="65" y="12441"/>
                    <a:pt x="86" y="12419"/>
                    <a:pt x="86" y="12398"/>
                  </a:cubicBezTo>
                  <a:lnTo>
                    <a:pt x="86" y="12313"/>
                  </a:lnTo>
                  <a:cubicBezTo>
                    <a:pt x="86" y="12292"/>
                    <a:pt x="65" y="12281"/>
                    <a:pt x="43" y="12281"/>
                  </a:cubicBezTo>
                  <a:close/>
                  <a:moveTo>
                    <a:pt x="43" y="12684"/>
                  </a:moveTo>
                  <a:cubicBezTo>
                    <a:pt x="22" y="12684"/>
                    <a:pt x="1" y="12705"/>
                    <a:pt x="1" y="12727"/>
                  </a:cubicBezTo>
                  <a:lnTo>
                    <a:pt x="1" y="12811"/>
                  </a:lnTo>
                  <a:cubicBezTo>
                    <a:pt x="1" y="12833"/>
                    <a:pt x="22" y="12854"/>
                    <a:pt x="43" y="12854"/>
                  </a:cubicBezTo>
                  <a:cubicBezTo>
                    <a:pt x="65" y="12854"/>
                    <a:pt x="86" y="12833"/>
                    <a:pt x="86" y="12811"/>
                  </a:cubicBezTo>
                  <a:lnTo>
                    <a:pt x="86" y="12727"/>
                  </a:lnTo>
                  <a:cubicBezTo>
                    <a:pt x="86" y="12705"/>
                    <a:pt x="65" y="12684"/>
                    <a:pt x="43" y="1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6"/>
            <p:cNvSpPr/>
            <p:nvPr/>
          </p:nvSpPr>
          <p:spPr>
            <a:xfrm>
              <a:off x="3376625" y="1198700"/>
              <a:ext cx="2150" cy="2925"/>
            </a:xfrm>
            <a:custGeom>
              <a:avLst/>
              <a:gdLst/>
              <a:ahLst/>
              <a:cxnLst/>
              <a:rect l="l" t="t" r="r" b="b"/>
              <a:pathLst>
                <a:path w="86" h="117" extrusionOk="0">
                  <a:moveTo>
                    <a:pt x="43" y="0"/>
                  </a:moveTo>
                  <a:cubicBezTo>
                    <a:pt x="22" y="0"/>
                    <a:pt x="1" y="10"/>
                    <a:pt x="1" y="43"/>
                  </a:cubicBezTo>
                  <a:lnTo>
                    <a:pt x="1" y="74"/>
                  </a:lnTo>
                  <a:cubicBezTo>
                    <a:pt x="1" y="106"/>
                    <a:pt x="22" y="116"/>
                    <a:pt x="43" y="116"/>
                  </a:cubicBezTo>
                  <a:cubicBezTo>
                    <a:pt x="65" y="116"/>
                    <a:pt x="86" y="106"/>
                    <a:pt x="86" y="74"/>
                  </a:cubicBezTo>
                  <a:lnTo>
                    <a:pt x="86" y="43"/>
                  </a:lnTo>
                  <a:cubicBezTo>
                    <a:pt x="86" y="10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6"/>
            <p:cNvSpPr/>
            <p:nvPr/>
          </p:nvSpPr>
          <p:spPr>
            <a:xfrm>
              <a:off x="3745700" y="597100"/>
              <a:ext cx="2150" cy="3200"/>
            </a:xfrm>
            <a:custGeom>
              <a:avLst/>
              <a:gdLst/>
              <a:ahLst/>
              <a:cxnLst/>
              <a:rect l="l" t="t" r="r" b="b"/>
              <a:pathLst>
                <a:path w="86" h="128" extrusionOk="0">
                  <a:moveTo>
                    <a:pt x="43" y="0"/>
                  </a:moveTo>
                  <a:cubicBezTo>
                    <a:pt x="22" y="0"/>
                    <a:pt x="0" y="22"/>
                    <a:pt x="0" y="43"/>
                  </a:cubicBezTo>
                  <a:lnTo>
                    <a:pt x="0" y="85"/>
                  </a:lnTo>
                  <a:cubicBezTo>
                    <a:pt x="0" y="107"/>
                    <a:pt x="22" y="128"/>
                    <a:pt x="43" y="128"/>
                  </a:cubicBezTo>
                  <a:cubicBezTo>
                    <a:pt x="64" y="128"/>
                    <a:pt x="85" y="107"/>
                    <a:pt x="85" y="85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6"/>
            <p:cNvSpPr/>
            <p:nvPr/>
          </p:nvSpPr>
          <p:spPr>
            <a:xfrm>
              <a:off x="3745700" y="247125"/>
              <a:ext cx="2150" cy="343900"/>
            </a:xfrm>
            <a:custGeom>
              <a:avLst/>
              <a:gdLst/>
              <a:ahLst/>
              <a:cxnLst/>
              <a:rect l="l" t="t" r="r" b="b"/>
              <a:pathLst>
                <a:path w="86" h="13756" extrusionOk="0">
                  <a:moveTo>
                    <a:pt x="43" y="1"/>
                  </a:moveTo>
                  <a:cubicBezTo>
                    <a:pt x="22" y="1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22" y="170"/>
                    <a:pt x="43" y="170"/>
                  </a:cubicBezTo>
                  <a:cubicBezTo>
                    <a:pt x="64" y="170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  <a:moveTo>
                    <a:pt x="43" y="415"/>
                  </a:moveTo>
                  <a:cubicBezTo>
                    <a:pt x="22" y="415"/>
                    <a:pt x="0" y="436"/>
                    <a:pt x="0" y="457"/>
                  </a:cubicBezTo>
                  <a:lnTo>
                    <a:pt x="0" y="542"/>
                  </a:lnTo>
                  <a:cubicBezTo>
                    <a:pt x="0" y="563"/>
                    <a:pt x="22" y="584"/>
                    <a:pt x="43" y="584"/>
                  </a:cubicBezTo>
                  <a:cubicBezTo>
                    <a:pt x="64" y="584"/>
                    <a:pt x="85" y="563"/>
                    <a:pt x="85" y="542"/>
                  </a:cubicBezTo>
                  <a:lnTo>
                    <a:pt x="85" y="457"/>
                  </a:lnTo>
                  <a:cubicBezTo>
                    <a:pt x="85" y="436"/>
                    <a:pt x="64" y="415"/>
                    <a:pt x="43" y="415"/>
                  </a:cubicBezTo>
                  <a:close/>
                  <a:moveTo>
                    <a:pt x="43" y="828"/>
                  </a:moveTo>
                  <a:cubicBezTo>
                    <a:pt x="22" y="828"/>
                    <a:pt x="0" y="849"/>
                    <a:pt x="0" y="870"/>
                  </a:cubicBezTo>
                  <a:lnTo>
                    <a:pt x="0" y="955"/>
                  </a:lnTo>
                  <a:cubicBezTo>
                    <a:pt x="0" y="976"/>
                    <a:pt x="22" y="997"/>
                    <a:pt x="43" y="997"/>
                  </a:cubicBezTo>
                  <a:cubicBezTo>
                    <a:pt x="64" y="997"/>
                    <a:pt x="85" y="976"/>
                    <a:pt x="85" y="955"/>
                  </a:cubicBezTo>
                  <a:lnTo>
                    <a:pt x="85" y="870"/>
                  </a:lnTo>
                  <a:cubicBezTo>
                    <a:pt x="85" y="849"/>
                    <a:pt x="64" y="828"/>
                    <a:pt x="43" y="828"/>
                  </a:cubicBezTo>
                  <a:close/>
                  <a:moveTo>
                    <a:pt x="43" y="1242"/>
                  </a:moveTo>
                  <a:cubicBezTo>
                    <a:pt x="22" y="1242"/>
                    <a:pt x="0" y="1263"/>
                    <a:pt x="0" y="1284"/>
                  </a:cubicBezTo>
                  <a:lnTo>
                    <a:pt x="0" y="1369"/>
                  </a:lnTo>
                  <a:cubicBezTo>
                    <a:pt x="0" y="1390"/>
                    <a:pt x="22" y="1400"/>
                    <a:pt x="43" y="1400"/>
                  </a:cubicBezTo>
                  <a:cubicBezTo>
                    <a:pt x="64" y="1400"/>
                    <a:pt x="85" y="1390"/>
                    <a:pt x="85" y="1369"/>
                  </a:cubicBezTo>
                  <a:lnTo>
                    <a:pt x="85" y="1284"/>
                  </a:lnTo>
                  <a:cubicBezTo>
                    <a:pt x="85" y="1263"/>
                    <a:pt x="64" y="1242"/>
                    <a:pt x="43" y="1242"/>
                  </a:cubicBezTo>
                  <a:close/>
                  <a:moveTo>
                    <a:pt x="43" y="1655"/>
                  </a:moveTo>
                  <a:cubicBezTo>
                    <a:pt x="22" y="1655"/>
                    <a:pt x="0" y="1666"/>
                    <a:pt x="0" y="1697"/>
                  </a:cubicBezTo>
                  <a:lnTo>
                    <a:pt x="0" y="1772"/>
                  </a:lnTo>
                  <a:cubicBezTo>
                    <a:pt x="0" y="1803"/>
                    <a:pt x="22" y="1814"/>
                    <a:pt x="43" y="1814"/>
                  </a:cubicBezTo>
                  <a:cubicBezTo>
                    <a:pt x="64" y="1814"/>
                    <a:pt x="85" y="1803"/>
                    <a:pt x="85" y="1772"/>
                  </a:cubicBezTo>
                  <a:lnTo>
                    <a:pt x="85" y="1697"/>
                  </a:lnTo>
                  <a:cubicBezTo>
                    <a:pt x="85" y="1666"/>
                    <a:pt x="64" y="1655"/>
                    <a:pt x="43" y="1655"/>
                  </a:cubicBezTo>
                  <a:close/>
                  <a:moveTo>
                    <a:pt x="43" y="2069"/>
                  </a:moveTo>
                  <a:cubicBezTo>
                    <a:pt x="22" y="2069"/>
                    <a:pt x="0" y="2079"/>
                    <a:pt x="0" y="2100"/>
                  </a:cubicBezTo>
                  <a:lnTo>
                    <a:pt x="0" y="2185"/>
                  </a:lnTo>
                  <a:cubicBezTo>
                    <a:pt x="0" y="2206"/>
                    <a:pt x="22" y="2228"/>
                    <a:pt x="43" y="2228"/>
                  </a:cubicBezTo>
                  <a:cubicBezTo>
                    <a:pt x="64" y="2228"/>
                    <a:pt x="85" y="2206"/>
                    <a:pt x="85" y="2185"/>
                  </a:cubicBezTo>
                  <a:lnTo>
                    <a:pt x="85" y="2100"/>
                  </a:lnTo>
                  <a:cubicBezTo>
                    <a:pt x="85" y="2079"/>
                    <a:pt x="64" y="2069"/>
                    <a:pt x="43" y="2069"/>
                  </a:cubicBezTo>
                  <a:close/>
                  <a:moveTo>
                    <a:pt x="43" y="2472"/>
                  </a:moveTo>
                  <a:cubicBezTo>
                    <a:pt x="22" y="2472"/>
                    <a:pt x="0" y="2493"/>
                    <a:pt x="0" y="2514"/>
                  </a:cubicBezTo>
                  <a:lnTo>
                    <a:pt x="0" y="2599"/>
                  </a:lnTo>
                  <a:cubicBezTo>
                    <a:pt x="0" y="2620"/>
                    <a:pt x="22" y="2642"/>
                    <a:pt x="43" y="2642"/>
                  </a:cubicBezTo>
                  <a:cubicBezTo>
                    <a:pt x="64" y="2642"/>
                    <a:pt x="85" y="2620"/>
                    <a:pt x="85" y="2599"/>
                  </a:cubicBezTo>
                  <a:lnTo>
                    <a:pt x="85" y="2514"/>
                  </a:lnTo>
                  <a:cubicBezTo>
                    <a:pt x="85" y="2493"/>
                    <a:pt x="64" y="2472"/>
                    <a:pt x="43" y="2472"/>
                  </a:cubicBezTo>
                  <a:close/>
                  <a:moveTo>
                    <a:pt x="43" y="2885"/>
                  </a:moveTo>
                  <a:cubicBezTo>
                    <a:pt x="22" y="2885"/>
                    <a:pt x="0" y="2906"/>
                    <a:pt x="0" y="2928"/>
                  </a:cubicBezTo>
                  <a:lnTo>
                    <a:pt x="0" y="3012"/>
                  </a:lnTo>
                  <a:cubicBezTo>
                    <a:pt x="0" y="3034"/>
                    <a:pt x="22" y="3055"/>
                    <a:pt x="43" y="3055"/>
                  </a:cubicBezTo>
                  <a:cubicBezTo>
                    <a:pt x="64" y="3055"/>
                    <a:pt x="85" y="3034"/>
                    <a:pt x="85" y="3012"/>
                  </a:cubicBezTo>
                  <a:lnTo>
                    <a:pt x="85" y="2928"/>
                  </a:lnTo>
                  <a:cubicBezTo>
                    <a:pt x="85" y="2906"/>
                    <a:pt x="64" y="2885"/>
                    <a:pt x="43" y="2885"/>
                  </a:cubicBezTo>
                  <a:close/>
                  <a:moveTo>
                    <a:pt x="43" y="3299"/>
                  </a:moveTo>
                  <a:cubicBezTo>
                    <a:pt x="22" y="3299"/>
                    <a:pt x="0" y="3320"/>
                    <a:pt x="0" y="3342"/>
                  </a:cubicBezTo>
                  <a:lnTo>
                    <a:pt x="0" y="3426"/>
                  </a:lnTo>
                  <a:cubicBezTo>
                    <a:pt x="0" y="3448"/>
                    <a:pt x="22" y="3469"/>
                    <a:pt x="43" y="3469"/>
                  </a:cubicBezTo>
                  <a:cubicBezTo>
                    <a:pt x="64" y="3469"/>
                    <a:pt x="85" y="3448"/>
                    <a:pt x="85" y="3426"/>
                  </a:cubicBezTo>
                  <a:lnTo>
                    <a:pt x="85" y="3342"/>
                  </a:lnTo>
                  <a:cubicBezTo>
                    <a:pt x="85" y="3320"/>
                    <a:pt x="64" y="3299"/>
                    <a:pt x="43" y="3299"/>
                  </a:cubicBezTo>
                  <a:close/>
                  <a:moveTo>
                    <a:pt x="43" y="3712"/>
                  </a:moveTo>
                  <a:cubicBezTo>
                    <a:pt x="22" y="3712"/>
                    <a:pt x="0" y="3734"/>
                    <a:pt x="0" y="3755"/>
                  </a:cubicBezTo>
                  <a:lnTo>
                    <a:pt x="0" y="3829"/>
                  </a:lnTo>
                  <a:cubicBezTo>
                    <a:pt x="0" y="3861"/>
                    <a:pt x="22" y="3872"/>
                    <a:pt x="43" y="3872"/>
                  </a:cubicBezTo>
                  <a:cubicBezTo>
                    <a:pt x="64" y="3872"/>
                    <a:pt x="85" y="3861"/>
                    <a:pt x="85" y="3829"/>
                  </a:cubicBezTo>
                  <a:lnTo>
                    <a:pt x="85" y="3755"/>
                  </a:lnTo>
                  <a:cubicBezTo>
                    <a:pt x="85" y="3734"/>
                    <a:pt x="64" y="3712"/>
                    <a:pt x="43" y="3712"/>
                  </a:cubicBezTo>
                  <a:close/>
                  <a:moveTo>
                    <a:pt x="43" y="4126"/>
                  </a:moveTo>
                  <a:cubicBezTo>
                    <a:pt x="22" y="4126"/>
                    <a:pt x="0" y="4137"/>
                    <a:pt x="0" y="4169"/>
                  </a:cubicBezTo>
                  <a:lnTo>
                    <a:pt x="0" y="4243"/>
                  </a:lnTo>
                  <a:cubicBezTo>
                    <a:pt x="0" y="4264"/>
                    <a:pt x="22" y="4285"/>
                    <a:pt x="43" y="4285"/>
                  </a:cubicBezTo>
                  <a:cubicBezTo>
                    <a:pt x="64" y="4285"/>
                    <a:pt x="85" y="4264"/>
                    <a:pt x="85" y="4243"/>
                  </a:cubicBezTo>
                  <a:lnTo>
                    <a:pt x="85" y="4169"/>
                  </a:lnTo>
                  <a:cubicBezTo>
                    <a:pt x="85" y="4137"/>
                    <a:pt x="64" y="4126"/>
                    <a:pt x="43" y="4126"/>
                  </a:cubicBezTo>
                  <a:close/>
                  <a:moveTo>
                    <a:pt x="43" y="4540"/>
                  </a:moveTo>
                  <a:cubicBezTo>
                    <a:pt x="22" y="4540"/>
                    <a:pt x="0" y="4551"/>
                    <a:pt x="0" y="4572"/>
                  </a:cubicBezTo>
                  <a:lnTo>
                    <a:pt x="0" y="4657"/>
                  </a:lnTo>
                  <a:cubicBezTo>
                    <a:pt x="0" y="4678"/>
                    <a:pt x="22" y="4699"/>
                    <a:pt x="43" y="4699"/>
                  </a:cubicBezTo>
                  <a:cubicBezTo>
                    <a:pt x="64" y="4699"/>
                    <a:pt x="85" y="4678"/>
                    <a:pt x="85" y="4657"/>
                  </a:cubicBezTo>
                  <a:lnTo>
                    <a:pt x="85" y="4572"/>
                  </a:lnTo>
                  <a:cubicBezTo>
                    <a:pt x="85" y="4551"/>
                    <a:pt x="64" y="4540"/>
                    <a:pt x="43" y="4540"/>
                  </a:cubicBezTo>
                  <a:close/>
                  <a:moveTo>
                    <a:pt x="43" y="4943"/>
                  </a:moveTo>
                  <a:cubicBezTo>
                    <a:pt x="22" y="4943"/>
                    <a:pt x="0" y="4964"/>
                    <a:pt x="0" y="4985"/>
                  </a:cubicBezTo>
                  <a:lnTo>
                    <a:pt x="0" y="5070"/>
                  </a:lnTo>
                  <a:cubicBezTo>
                    <a:pt x="0" y="5091"/>
                    <a:pt x="22" y="5112"/>
                    <a:pt x="43" y="5112"/>
                  </a:cubicBezTo>
                  <a:cubicBezTo>
                    <a:pt x="64" y="5112"/>
                    <a:pt x="85" y="5091"/>
                    <a:pt x="85" y="5070"/>
                  </a:cubicBezTo>
                  <a:lnTo>
                    <a:pt x="85" y="4985"/>
                  </a:lnTo>
                  <a:cubicBezTo>
                    <a:pt x="85" y="4964"/>
                    <a:pt x="64" y="4943"/>
                    <a:pt x="43" y="4943"/>
                  </a:cubicBezTo>
                  <a:close/>
                  <a:moveTo>
                    <a:pt x="43" y="5357"/>
                  </a:moveTo>
                  <a:cubicBezTo>
                    <a:pt x="22" y="5357"/>
                    <a:pt x="0" y="5378"/>
                    <a:pt x="0" y="5399"/>
                  </a:cubicBezTo>
                  <a:lnTo>
                    <a:pt x="0" y="5484"/>
                  </a:lnTo>
                  <a:cubicBezTo>
                    <a:pt x="0" y="5505"/>
                    <a:pt x="22" y="5526"/>
                    <a:pt x="43" y="5526"/>
                  </a:cubicBezTo>
                  <a:cubicBezTo>
                    <a:pt x="64" y="5526"/>
                    <a:pt x="85" y="5505"/>
                    <a:pt x="85" y="5484"/>
                  </a:cubicBezTo>
                  <a:lnTo>
                    <a:pt x="85" y="5399"/>
                  </a:lnTo>
                  <a:cubicBezTo>
                    <a:pt x="85" y="5378"/>
                    <a:pt x="64" y="5357"/>
                    <a:pt x="43" y="5357"/>
                  </a:cubicBezTo>
                  <a:close/>
                  <a:moveTo>
                    <a:pt x="43" y="5770"/>
                  </a:moveTo>
                  <a:cubicBezTo>
                    <a:pt x="22" y="5770"/>
                    <a:pt x="0" y="5791"/>
                    <a:pt x="0" y="5812"/>
                  </a:cubicBezTo>
                  <a:lnTo>
                    <a:pt x="0" y="5897"/>
                  </a:lnTo>
                  <a:cubicBezTo>
                    <a:pt x="0" y="5918"/>
                    <a:pt x="22" y="5929"/>
                    <a:pt x="43" y="5929"/>
                  </a:cubicBezTo>
                  <a:cubicBezTo>
                    <a:pt x="64" y="5929"/>
                    <a:pt x="85" y="5918"/>
                    <a:pt x="85" y="5897"/>
                  </a:cubicBezTo>
                  <a:lnTo>
                    <a:pt x="85" y="5812"/>
                  </a:lnTo>
                  <a:cubicBezTo>
                    <a:pt x="85" y="5791"/>
                    <a:pt x="64" y="5770"/>
                    <a:pt x="43" y="5770"/>
                  </a:cubicBezTo>
                  <a:close/>
                  <a:moveTo>
                    <a:pt x="43" y="6184"/>
                  </a:moveTo>
                  <a:cubicBezTo>
                    <a:pt x="22" y="6184"/>
                    <a:pt x="0" y="6205"/>
                    <a:pt x="0" y="6226"/>
                  </a:cubicBezTo>
                  <a:lnTo>
                    <a:pt x="0" y="6300"/>
                  </a:lnTo>
                  <a:cubicBezTo>
                    <a:pt x="0" y="6332"/>
                    <a:pt x="22" y="6343"/>
                    <a:pt x="43" y="6343"/>
                  </a:cubicBezTo>
                  <a:cubicBezTo>
                    <a:pt x="64" y="6343"/>
                    <a:pt x="85" y="6332"/>
                    <a:pt x="85" y="6300"/>
                  </a:cubicBezTo>
                  <a:lnTo>
                    <a:pt x="85" y="6226"/>
                  </a:lnTo>
                  <a:cubicBezTo>
                    <a:pt x="85" y="6205"/>
                    <a:pt x="64" y="6184"/>
                    <a:pt x="43" y="6184"/>
                  </a:cubicBezTo>
                  <a:close/>
                  <a:moveTo>
                    <a:pt x="43" y="6597"/>
                  </a:moveTo>
                  <a:cubicBezTo>
                    <a:pt x="22" y="6597"/>
                    <a:pt x="0" y="6608"/>
                    <a:pt x="0" y="6629"/>
                  </a:cubicBezTo>
                  <a:lnTo>
                    <a:pt x="0" y="6714"/>
                  </a:lnTo>
                  <a:cubicBezTo>
                    <a:pt x="0" y="6735"/>
                    <a:pt x="22" y="6757"/>
                    <a:pt x="43" y="6757"/>
                  </a:cubicBezTo>
                  <a:cubicBezTo>
                    <a:pt x="64" y="6757"/>
                    <a:pt x="85" y="6735"/>
                    <a:pt x="85" y="6714"/>
                  </a:cubicBezTo>
                  <a:lnTo>
                    <a:pt x="85" y="6629"/>
                  </a:lnTo>
                  <a:cubicBezTo>
                    <a:pt x="85" y="6608"/>
                    <a:pt x="64" y="6597"/>
                    <a:pt x="43" y="6597"/>
                  </a:cubicBezTo>
                  <a:close/>
                  <a:moveTo>
                    <a:pt x="43" y="7000"/>
                  </a:moveTo>
                  <a:cubicBezTo>
                    <a:pt x="22" y="7000"/>
                    <a:pt x="0" y="7021"/>
                    <a:pt x="0" y="7042"/>
                  </a:cubicBezTo>
                  <a:lnTo>
                    <a:pt x="0" y="7127"/>
                  </a:lnTo>
                  <a:cubicBezTo>
                    <a:pt x="0" y="7149"/>
                    <a:pt x="22" y="7170"/>
                    <a:pt x="43" y="7170"/>
                  </a:cubicBezTo>
                  <a:cubicBezTo>
                    <a:pt x="64" y="7170"/>
                    <a:pt x="85" y="7149"/>
                    <a:pt x="85" y="7127"/>
                  </a:cubicBezTo>
                  <a:lnTo>
                    <a:pt x="85" y="7042"/>
                  </a:lnTo>
                  <a:cubicBezTo>
                    <a:pt x="85" y="7021"/>
                    <a:pt x="64" y="7000"/>
                    <a:pt x="43" y="7000"/>
                  </a:cubicBezTo>
                  <a:close/>
                  <a:moveTo>
                    <a:pt x="43" y="7414"/>
                  </a:moveTo>
                  <a:cubicBezTo>
                    <a:pt x="22" y="7414"/>
                    <a:pt x="0" y="7435"/>
                    <a:pt x="0" y="7456"/>
                  </a:cubicBezTo>
                  <a:lnTo>
                    <a:pt x="0" y="7541"/>
                  </a:lnTo>
                  <a:cubicBezTo>
                    <a:pt x="0" y="7563"/>
                    <a:pt x="22" y="7584"/>
                    <a:pt x="43" y="7584"/>
                  </a:cubicBezTo>
                  <a:cubicBezTo>
                    <a:pt x="64" y="7584"/>
                    <a:pt x="85" y="7563"/>
                    <a:pt x="85" y="7541"/>
                  </a:cubicBezTo>
                  <a:lnTo>
                    <a:pt x="85" y="7456"/>
                  </a:lnTo>
                  <a:cubicBezTo>
                    <a:pt x="85" y="7435"/>
                    <a:pt x="64" y="7414"/>
                    <a:pt x="43" y="7414"/>
                  </a:cubicBezTo>
                  <a:close/>
                  <a:moveTo>
                    <a:pt x="43" y="7827"/>
                  </a:moveTo>
                  <a:cubicBezTo>
                    <a:pt x="22" y="7827"/>
                    <a:pt x="0" y="7848"/>
                    <a:pt x="0" y="7870"/>
                  </a:cubicBezTo>
                  <a:lnTo>
                    <a:pt x="0" y="7955"/>
                  </a:lnTo>
                  <a:cubicBezTo>
                    <a:pt x="0" y="7976"/>
                    <a:pt x="22" y="7997"/>
                    <a:pt x="43" y="7997"/>
                  </a:cubicBezTo>
                  <a:cubicBezTo>
                    <a:pt x="64" y="7997"/>
                    <a:pt x="85" y="7976"/>
                    <a:pt x="85" y="7955"/>
                  </a:cubicBezTo>
                  <a:lnTo>
                    <a:pt x="85" y="7870"/>
                  </a:lnTo>
                  <a:cubicBezTo>
                    <a:pt x="85" y="7848"/>
                    <a:pt x="64" y="7827"/>
                    <a:pt x="43" y="7827"/>
                  </a:cubicBezTo>
                  <a:close/>
                  <a:moveTo>
                    <a:pt x="43" y="8241"/>
                  </a:moveTo>
                  <a:cubicBezTo>
                    <a:pt x="22" y="8241"/>
                    <a:pt x="0" y="8262"/>
                    <a:pt x="0" y="8284"/>
                  </a:cubicBezTo>
                  <a:lnTo>
                    <a:pt x="0" y="8369"/>
                  </a:lnTo>
                  <a:cubicBezTo>
                    <a:pt x="0" y="8390"/>
                    <a:pt x="22" y="8400"/>
                    <a:pt x="43" y="8400"/>
                  </a:cubicBezTo>
                  <a:cubicBezTo>
                    <a:pt x="64" y="8400"/>
                    <a:pt x="85" y="8390"/>
                    <a:pt x="85" y="8369"/>
                  </a:cubicBezTo>
                  <a:lnTo>
                    <a:pt x="85" y="8284"/>
                  </a:lnTo>
                  <a:cubicBezTo>
                    <a:pt x="85" y="8262"/>
                    <a:pt x="64" y="8241"/>
                    <a:pt x="43" y="8241"/>
                  </a:cubicBezTo>
                  <a:close/>
                  <a:moveTo>
                    <a:pt x="43" y="8654"/>
                  </a:moveTo>
                  <a:cubicBezTo>
                    <a:pt x="22" y="8654"/>
                    <a:pt x="0" y="8665"/>
                    <a:pt x="0" y="8697"/>
                  </a:cubicBezTo>
                  <a:lnTo>
                    <a:pt x="0" y="8772"/>
                  </a:lnTo>
                  <a:cubicBezTo>
                    <a:pt x="0" y="8793"/>
                    <a:pt x="22" y="8814"/>
                    <a:pt x="43" y="8814"/>
                  </a:cubicBezTo>
                  <a:cubicBezTo>
                    <a:pt x="64" y="8814"/>
                    <a:pt x="85" y="8793"/>
                    <a:pt x="85" y="8772"/>
                  </a:cubicBezTo>
                  <a:lnTo>
                    <a:pt x="85" y="8697"/>
                  </a:lnTo>
                  <a:cubicBezTo>
                    <a:pt x="85" y="8665"/>
                    <a:pt x="64" y="8654"/>
                    <a:pt x="43" y="8654"/>
                  </a:cubicBezTo>
                  <a:close/>
                  <a:moveTo>
                    <a:pt x="43" y="9068"/>
                  </a:moveTo>
                  <a:cubicBezTo>
                    <a:pt x="22" y="9068"/>
                    <a:pt x="0" y="9079"/>
                    <a:pt x="0" y="9100"/>
                  </a:cubicBezTo>
                  <a:lnTo>
                    <a:pt x="0" y="9185"/>
                  </a:lnTo>
                  <a:cubicBezTo>
                    <a:pt x="0" y="9206"/>
                    <a:pt x="22" y="9227"/>
                    <a:pt x="43" y="9227"/>
                  </a:cubicBezTo>
                  <a:cubicBezTo>
                    <a:pt x="64" y="9227"/>
                    <a:pt x="85" y="9206"/>
                    <a:pt x="85" y="9185"/>
                  </a:cubicBezTo>
                  <a:lnTo>
                    <a:pt x="85" y="9100"/>
                  </a:lnTo>
                  <a:cubicBezTo>
                    <a:pt x="85" y="9079"/>
                    <a:pt x="64" y="9068"/>
                    <a:pt x="43" y="9068"/>
                  </a:cubicBezTo>
                  <a:close/>
                  <a:moveTo>
                    <a:pt x="43" y="9471"/>
                  </a:moveTo>
                  <a:cubicBezTo>
                    <a:pt x="22" y="9471"/>
                    <a:pt x="0" y="9493"/>
                    <a:pt x="0" y="9514"/>
                  </a:cubicBezTo>
                  <a:lnTo>
                    <a:pt x="0" y="9599"/>
                  </a:lnTo>
                  <a:cubicBezTo>
                    <a:pt x="0" y="9620"/>
                    <a:pt x="22" y="9641"/>
                    <a:pt x="43" y="9641"/>
                  </a:cubicBezTo>
                  <a:cubicBezTo>
                    <a:pt x="64" y="9641"/>
                    <a:pt x="85" y="9620"/>
                    <a:pt x="85" y="9599"/>
                  </a:cubicBezTo>
                  <a:lnTo>
                    <a:pt x="85" y="9514"/>
                  </a:lnTo>
                  <a:cubicBezTo>
                    <a:pt x="85" y="9493"/>
                    <a:pt x="64" y="9471"/>
                    <a:pt x="43" y="9471"/>
                  </a:cubicBezTo>
                  <a:close/>
                  <a:moveTo>
                    <a:pt x="43" y="9885"/>
                  </a:moveTo>
                  <a:cubicBezTo>
                    <a:pt x="22" y="9885"/>
                    <a:pt x="0" y="9906"/>
                    <a:pt x="0" y="9927"/>
                  </a:cubicBezTo>
                  <a:lnTo>
                    <a:pt x="0" y="10012"/>
                  </a:lnTo>
                  <a:cubicBezTo>
                    <a:pt x="0" y="10033"/>
                    <a:pt x="22" y="10054"/>
                    <a:pt x="43" y="10054"/>
                  </a:cubicBezTo>
                  <a:cubicBezTo>
                    <a:pt x="64" y="10054"/>
                    <a:pt x="85" y="10033"/>
                    <a:pt x="85" y="10012"/>
                  </a:cubicBezTo>
                  <a:lnTo>
                    <a:pt x="85" y="9927"/>
                  </a:lnTo>
                  <a:cubicBezTo>
                    <a:pt x="85" y="9906"/>
                    <a:pt x="64" y="9885"/>
                    <a:pt x="43" y="9885"/>
                  </a:cubicBezTo>
                  <a:close/>
                  <a:moveTo>
                    <a:pt x="43" y="10299"/>
                  </a:moveTo>
                  <a:cubicBezTo>
                    <a:pt x="22" y="10299"/>
                    <a:pt x="0" y="10320"/>
                    <a:pt x="0" y="10341"/>
                  </a:cubicBezTo>
                  <a:lnTo>
                    <a:pt x="0" y="10426"/>
                  </a:lnTo>
                  <a:cubicBezTo>
                    <a:pt x="0" y="10447"/>
                    <a:pt x="22" y="10457"/>
                    <a:pt x="43" y="10457"/>
                  </a:cubicBezTo>
                  <a:cubicBezTo>
                    <a:pt x="64" y="10457"/>
                    <a:pt x="85" y="10447"/>
                    <a:pt x="85" y="10426"/>
                  </a:cubicBezTo>
                  <a:lnTo>
                    <a:pt x="85" y="10341"/>
                  </a:lnTo>
                  <a:cubicBezTo>
                    <a:pt x="85" y="10320"/>
                    <a:pt x="64" y="10299"/>
                    <a:pt x="43" y="10299"/>
                  </a:cubicBezTo>
                  <a:close/>
                  <a:moveTo>
                    <a:pt x="43" y="10712"/>
                  </a:moveTo>
                  <a:cubicBezTo>
                    <a:pt x="22" y="10712"/>
                    <a:pt x="0" y="10733"/>
                    <a:pt x="0" y="10754"/>
                  </a:cubicBezTo>
                  <a:lnTo>
                    <a:pt x="0" y="10829"/>
                  </a:lnTo>
                  <a:cubicBezTo>
                    <a:pt x="0" y="10860"/>
                    <a:pt x="22" y="10871"/>
                    <a:pt x="43" y="10871"/>
                  </a:cubicBezTo>
                  <a:cubicBezTo>
                    <a:pt x="64" y="10871"/>
                    <a:pt x="85" y="10860"/>
                    <a:pt x="85" y="10829"/>
                  </a:cubicBezTo>
                  <a:lnTo>
                    <a:pt x="85" y="10754"/>
                  </a:lnTo>
                  <a:cubicBezTo>
                    <a:pt x="85" y="10733"/>
                    <a:pt x="64" y="10712"/>
                    <a:pt x="43" y="10712"/>
                  </a:cubicBezTo>
                  <a:close/>
                  <a:moveTo>
                    <a:pt x="43" y="11126"/>
                  </a:moveTo>
                  <a:cubicBezTo>
                    <a:pt x="22" y="11126"/>
                    <a:pt x="0" y="11136"/>
                    <a:pt x="0" y="11157"/>
                  </a:cubicBezTo>
                  <a:lnTo>
                    <a:pt x="0" y="11242"/>
                  </a:lnTo>
                  <a:cubicBezTo>
                    <a:pt x="0" y="11263"/>
                    <a:pt x="22" y="11285"/>
                    <a:pt x="43" y="11285"/>
                  </a:cubicBezTo>
                  <a:cubicBezTo>
                    <a:pt x="64" y="11285"/>
                    <a:pt x="85" y="11263"/>
                    <a:pt x="85" y="11242"/>
                  </a:cubicBezTo>
                  <a:lnTo>
                    <a:pt x="85" y="11157"/>
                  </a:lnTo>
                  <a:cubicBezTo>
                    <a:pt x="85" y="11136"/>
                    <a:pt x="64" y="11126"/>
                    <a:pt x="43" y="11126"/>
                  </a:cubicBezTo>
                  <a:close/>
                  <a:moveTo>
                    <a:pt x="43" y="11529"/>
                  </a:moveTo>
                  <a:cubicBezTo>
                    <a:pt x="22" y="11529"/>
                    <a:pt x="0" y="11550"/>
                    <a:pt x="0" y="11571"/>
                  </a:cubicBezTo>
                  <a:lnTo>
                    <a:pt x="0" y="11656"/>
                  </a:lnTo>
                  <a:cubicBezTo>
                    <a:pt x="0" y="11677"/>
                    <a:pt x="22" y="11699"/>
                    <a:pt x="43" y="11699"/>
                  </a:cubicBezTo>
                  <a:cubicBezTo>
                    <a:pt x="64" y="11699"/>
                    <a:pt x="85" y="11677"/>
                    <a:pt x="85" y="11656"/>
                  </a:cubicBezTo>
                  <a:lnTo>
                    <a:pt x="85" y="11571"/>
                  </a:lnTo>
                  <a:cubicBezTo>
                    <a:pt x="85" y="11550"/>
                    <a:pt x="64" y="11529"/>
                    <a:pt x="43" y="11529"/>
                  </a:cubicBezTo>
                  <a:close/>
                  <a:moveTo>
                    <a:pt x="43" y="11942"/>
                  </a:moveTo>
                  <a:cubicBezTo>
                    <a:pt x="22" y="11942"/>
                    <a:pt x="0" y="11963"/>
                    <a:pt x="0" y="11984"/>
                  </a:cubicBezTo>
                  <a:lnTo>
                    <a:pt x="0" y="12069"/>
                  </a:lnTo>
                  <a:cubicBezTo>
                    <a:pt x="0" y="12091"/>
                    <a:pt x="22" y="12112"/>
                    <a:pt x="43" y="12112"/>
                  </a:cubicBezTo>
                  <a:cubicBezTo>
                    <a:pt x="64" y="12112"/>
                    <a:pt x="85" y="12091"/>
                    <a:pt x="85" y="12069"/>
                  </a:cubicBezTo>
                  <a:lnTo>
                    <a:pt x="85" y="11984"/>
                  </a:lnTo>
                  <a:cubicBezTo>
                    <a:pt x="85" y="11963"/>
                    <a:pt x="64" y="11942"/>
                    <a:pt x="43" y="11942"/>
                  </a:cubicBezTo>
                  <a:close/>
                  <a:moveTo>
                    <a:pt x="43" y="12356"/>
                  </a:moveTo>
                  <a:cubicBezTo>
                    <a:pt x="22" y="12356"/>
                    <a:pt x="0" y="12377"/>
                    <a:pt x="0" y="12399"/>
                  </a:cubicBezTo>
                  <a:lnTo>
                    <a:pt x="0" y="12483"/>
                  </a:lnTo>
                  <a:cubicBezTo>
                    <a:pt x="0" y="12505"/>
                    <a:pt x="22" y="12526"/>
                    <a:pt x="43" y="12526"/>
                  </a:cubicBezTo>
                  <a:cubicBezTo>
                    <a:pt x="64" y="12526"/>
                    <a:pt x="85" y="12505"/>
                    <a:pt x="85" y="12483"/>
                  </a:cubicBezTo>
                  <a:lnTo>
                    <a:pt x="85" y="12399"/>
                  </a:lnTo>
                  <a:cubicBezTo>
                    <a:pt x="85" y="12377"/>
                    <a:pt x="64" y="12356"/>
                    <a:pt x="43" y="12356"/>
                  </a:cubicBezTo>
                  <a:close/>
                  <a:moveTo>
                    <a:pt x="43" y="12769"/>
                  </a:moveTo>
                  <a:cubicBezTo>
                    <a:pt x="22" y="12769"/>
                    <a:pt x="0" y="12790"/>
                    <a:pt x="0" y="12812"/>
                  </a:cubicBezTo>
                  <a:lnTo>
                    <a:pt x="0" y="12897"/>
                  </a:lnTo>
                  <a:cubicBezTo>
                    <a:pt x="0" y="12918"/>
                    <a:pt x="22" y="12929"/>
                    <a:pt x="43" y="12929"/>
                  </a:cubicBezTo>
                  <a:cubicBezTo>
                    <a:pt x="64" y="12929"/>
                    <a:pt x="85" y="12918"/>
                    <a:pt x="85" y="12897"/>
                  </a:cubicBezTo>
                  <a:lnTo>
                    <a:pt x="85" y="12812"/>
                  </a:lnTo>
                  <a:cubicBezTo>
                    <a:pt x="85" y="12790"/>
                    <a:pt x="64" y="12769"/>
                    <a:pt x="43" y="12769"/>
                  </a:cubicBezTo>
                  <a:close/>
                  <a:moveTo>
                    <a:pt x="43" y="13183"/>
                  </a:moveTo>
                  <a:cubicBezTo>
                    <a:pt x="22" y="13183"/>
                    <a:pt x="0" y="13193"/>
                    <a:pt x="0" y="13226"/>
                  </a:cubicBezTo>
                  <a:lnTo>
                    <a:pt x="0" y="13300"/>
                  </a:lnTo>
                  <a:cubicBezTo>
                    <a:pt x="0" y="13321"/>
                    <a:pt x="22" y="13342"/>
                    <a:pt x="43" y="13342"/>
                  </a:cubicBezTo>
                  <a:cubicBezTo>
                    <a:pt x="64" y="13342"/>
                    <a:pt x="85" y="13321"/>
                    <a:pt x="85" y="13300"/>
                  </a:cubicBezTo>
                  <a:lnTo>
                    <a:pt x="85" y="13226"/>
                  </a:lnTo>
                  <a:cubicBezTo>
                    <a:pt x="85" y="13193"/>
                    <a:pt x="64" y="13183"/>
                    <a:pt x="43" y="13183"/>
                  </a:cubicBezTo>
                  <a:close/>
                  <a:moveTo>
                    <a:pt x="43" y="13596"/>
                  </a:moveTo>
                  <a:cubicBezTo>
                    <a:pt x="22" y="13596"/>
                    <a:pt x="0" y="13608"/>
                    <a:pt x="0" y="13629"/>
                  </a:cubicBezTo>
                  <a:lnTo>
                    <a:pt x="0" y="13714"/>
                  </a:lnTo>
                  <a:cubicBezTo>
                    <a:pt x="0" y="13735"/>
                    <a:pt x="22" y="13756"/>
                    <a:pt x="43" y="13756"/>
                  </a:cubicBezTo>
                  <a:cubicBezTo>
                    <a:pt x="64" y="13756"/>
                    <a:pt x="85" y="13735"/>
                    <a:pt x="85" y="13714"/>
                  </a:cubicBezTo>
                  <a:lnTo>
                    <a:pt x="85" y="13629"/>
                  </a:lnTo>
                  <a:cubicBezTo>
                    <a:pt x="85" y="13608"/>
                    <a:pt x="64" y="13596"/>
                    <a:pt x="43" y="135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6"/>
            <p:cNvSpPr/>
            <p:nvPr/>
          </p:nvSpPr>
          <p:spPr>
            <a:xfrm>
              <a:off x="3745700" y="238125"/>
              <a:ext cx="2150" cy="2950"/>
            </a:xfrm>
            <a:custGeom>
              <a:avLst/>
              <a:gdLst/>
              <a:ahLst/>
              <a:cxnLst/>
              <a:rect l="l" t="t" r="r" b="b"/>
              <a:pathLst>
                <a:path w="86" h="118" extrusionOk="0">
                  <a:moveTo>
                    <a:pt x="43" y="0"/>
                  </a:moveTo>
                  <a:cubicBezTo>
                    <a:pt x="22" y="0"/>
                    <a:pt x="0" y="11"/>
                    <a:pt x="0" y="32"/>
                  </a:cubicBezTo>
                  <a:lnTo>
                    <a:pt x="0" y="75"/>
                  </a:lnTo>
                  <a:cubicBezTo>
                    <a:pt x="0" y="96"/>
                    <a:pt x="22" y="117"/>
                    <a:pt x="43" y="117"/>
                  </a:cubicBezTo>
                  <a:cubicBezTo>
                    <a:pt x="64" y="117"/>
                    <a:pt x="85" y="96"/>
                    <a:pt x="85" y="75"/>
                  </a:cubicBezTo>
                  <a:lnTo>
                    <a:pt x="85" y="32"/>
                  </a:lnTo>
                  <a:cubicBezTo>
                    <a:pt x="85" y="11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6"/>
            <p:cNvSpPr/>
            <p:nvPr/>
          </p:nvSpPr>
          <p:spPr>
            <a:xfrm>
              <a:off x="3878550" y="597100"/>
              <a:ext cx="2125" cy="3200"/>
            </a:xfrm>
            <a:custGeom>
              <a:avLst/>
              <a:gdLst/>
              <a:ahLst/>
              <a:cxnLst/>
              <a:rect l="l" t="t" r="r" b="b"/>
              <a:pathLst>
                <a:path w="85" h="128" extrusionOk="0">
                  <a:moveTo>
                    <a:pt x="42" y="0"/>
                  </a:moveTo>
                  <a:cubicBezTo>
                    <a:pt x="21" y="0"/>
                    <a:pt x="0" y="22"/>
                    <a:pt x="0" y="43"/>
                  </a:cubicBezTo>
                  <a:lnTo>
                    <a:pt x="0" y="85"/>
                  </a:lnTo>
                  <a:cubicBezTo>
                    <a:pt x="0" y="107"/>
                    <a:pt x="21" y="128"/>
                    <a:pt x="42" y="128"/>
                  </a:cubicBezTo>
                  <a:cubicBezTo>
                    <a:pt x="64" y="128"/>
                    <a:pt x="85" y="107"/>
                    <a:pt x="85" y="85"/>
                  </a:cubicBezTo>
                  <a:lnTo>
                    <a:pt x="85" y="43"/>
                  </a:lnTo>
                  <a:cubicBezTo>
                    <a:pt x="85" y="22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6"/>
            <p:cNvSpPr/>
            <p:nvPr/>
          </p:nvSpPr>
          <p:spPr>
            <a:xfrm>
              <a:off x="3878550" y="247125"/>
              <a:ext cx="2125" cy="343900"/>
            </a:xfrm>
            <a:custGeom>
              <a:avLst/>
              <a:gdLst/>
              <a:ahLst/>
              <a:cxnLst/>
              <a:rect l="l" t="t" r="r" b="b"/>
              <a:pathLst>
                <a:path w="85" h="13756" extrusionOk="0">
                  <a:moveTo>
                    <a:pt x="42" y="1"/>
                  </a:moveTo>
                  <a:cubicBezTo>
                    <a:pt x="21" y="1"/>
                    <a:pt x="0" y="22"/>
                    <a:pt x="0" y="43"/>
                  </a:cubicBezTo>
                  <a:lnTo>
                    <a:pt x="0" y="128"/>
                  </a:lnTo>
                  <a:cubicBezTo>
                    <a:pt x="0" y="149"/>
                    <a:pt x="21" y="170"/>
                    <a:pt x="42" y="170"/>
                  </a:cubicBezTo>
                  <a:cubicBezTo>
                    <a:pt x="64" y="170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2" y="1"/>
                  </a:cubicBezTo>
                  <a:close/>
                  <a:moveTo>
                    <a:pt x="42" y="415"/>
                  </a:moveTo>
                  <a:cubicBezTo>
                    <a:pt x="21" y="415"/>
                    <a:pt x="0" y="436"/>
                    <a:pt x="0" y="457"/>
                  </a:cubicBezTo>
                  <a:lnTo>
                    <a:pt x="0" y="542"/>
                  </a:lnTo>
                  <a:cubicBezTo>
                    <a:pt x="0" y="563"/>
                    <a:pt x="21" y="584"/>
                    <a:pt x="42" y="584"/>
                  </a:cubicBezTo>
                  <a:cubicBezTo>
                    <a:pt x="64" y="584"/>
                    <a:pt x="85" y="563"/>
                    <a:pt x="85" y="542"/>
                  </a:cubicBezTo>
                  <a:lnTo>
                    <a:pt x="85" y="457"/>
                  </a:lnTo>
                  <a:cubicBezTo>
                    <a:pt x="85" y="436"/>
                    <a:pt x="64" y="415"/>
                    <a:pt x="42" y="415"/>
                  </a:cubicBezTo>
                  <a:close/>
                  <a:moveTo>
                    <a:pt x="42" y="828"/>
                  </a:moveTo>
                  <a:cubicBezTo>
                    <a:pt x="21" y="828"/>
                    <a:pt x="0" y="849"/>
                    <a:pt x="0" y="870"/>
                  </a:cubicBezTo>
                  <a:lnTo>
                    <a:pt x="0" y="955"/>
                  </a:lnTo>
                  <a:cubicBezTo>
                    <a:pt x="0" y="976"/>
                    <a:pt x="21" y="997"/>
                    <a:pt x="42" y="997"/>
                  </a:cubicBezTo>
                  <a:cubicBezTo>
                    <a:pt x="64" y="997"/>
                    <a:pt x="85" y="976"/>
                    <a:pt x="85" y="955"/>
                  </a:cubicBezTo>
                  <a:lnTo>
                    <a:pt x="85" y="870"/>
                  </a:lnTo>
                  <a:cubicBezTo>
                    <a:pt x="85" y="849"/>
                    <a:pt x="64" y="828"/>
                    <a:pt x="42" y="828"/>
                  </a:cubicBezTo>
                  <a:close/>
                  <a:moveTo>
                    <a:pt x="42" y="1242"/>
                  </a:moveTo>
                  <a:cubicBezTo>
                    <a:pt x="21" y="1242"/>
                    <a:pt x="0" y="1263"/>
                    <a:pt x="0" y="1284"/>
                  </a:cubicBezTo>
                  <a:lnTo>
                    <a:pt x="0" y="1369"/>
                  </a:lnTo>
                  <a:cubicBezTo>
                    <a:pt x="0" y="1390"/>
                    <a:pt x="21" y="1400"/>
                    <a:pt x="42" y="1400"/>
                  </a:cubicBezTo>
                  <a:cubicBezTo>
                    <a:pt x="64" y="1400"/>
                    <a:pt x="85" y="1390"/>
                    <a:pt x="85" y="1369"/>
                  </a:cubicBezTo>
                  <a:lnTo>
                    <a:pt x="85" y="1284"/>
                  </a:lnTo>
                  <a:cubicBezTo>
                    <a:pt x="85" y="1263"/>
                    <a:pt x="64" y="1242"/>
                    <a:pt x="42" y="1242"/>
                  </a:cubicBezTo>
                  <a:close/>
                  <a:moveTo>
                    <a:pt x="42" y="1655"/>
                  </a:moveTo>
                  <a:cubicBezTo>
                    <a:pt x="21" y="1655"/>
                    <a:pt x="0" y="1666"/>
                    <a:pt x="0" y="1697"/>
                  </a:cubicBezTo>
                  <a:lnTo>
                    <a:pt x="0" y="1772"/>
                  </a:lnTo>
                  <a:cubicBezTo>
                    <a:pt x="0" y="1803"/>
                    <a:pt x="21" y="1814"/>
                    <a:pt x="42" y="1814"/>
                  </a:cubicBezTo>
                  <a:cubicBezTo>
                    <a:pt x="64" y="1814"/>
                    <a:pt x="85" y="1803"/>
                    <a:pt x="85" y="1772"/>
                  </a:cubicBezTo>
                  <a:lnTo>
                    <a:pt x="85" y="1697"/>
                  </a:lnTo>
                  <a:cubicBezTo>
                    <a:pt x="85" y="1666"/>
                    <a:pt x="64" y="1655"/>
                    <a:pt x="42" y="1655"/>
                  </a:cubicBezTo>
                  <a:close/>
                  <a:moveTo>
                    <a:pt x="42" y="2069"/>
                  </a:moveTo>
                  <a:cubicBezTo>
                    <a:pt x="21" y="2069"/>
                    <a:pt x="0" y="2079"/>
                    <a:pt x="0" y="2100"/>
                  </a:cubicBezTo>
                  <a:lnTo>
                    <a:pt x="0" y="2185"/>
                  </a:lnTo>
                  <a:cubicBezTo>
                    <a:pt x="0" y="2206"/>
                    <a:pt x="21" y="2228"/>
                    <a:pt x="42" y="2228"/>
                  </a:cubicBezTo>
                  <a:cubicBezTo>
                    <a:pt x="64" y="2228"/>
                    <a:pt x="85" y="2206"/>
                    <a:pt x="85" y="2185"/>
                  </a:cubicBezTo>
                  <a:lnTo>
                    <a:pt x="85" y="2100"/>
                  </a:lnTo>
                  <a:cubicBezTo>
                    <a:pt x="85" y="2079"/>
                    <a:pt x="64" y="2069"/>
                    <a:pt x="42" y="2069"/>
                  </a:cubicBezTo>
                  <a:close/>
                  <a:moveTo>
                    <a:pt x="42" y="2472"/>
                  </a:moveTo>
                  <a:cubicBezTo>
                    <a:pt x="21" y="2472"/>
                    <a:pt x="0" y="2493"/>
                    <a:pt x="0" y="2514"/>
                  </a:cubicBezTo>
                  <a:lnTo>
                    <a:pt x="0" y="2599"/>
                  </a:lnTo>
                  <a:cubicBezTo>
                    <a:pt x="0" y="2620"/>
                    <a:pt x="21" y="2642"/>
                    <a:pt x="42" y="2642"/>
                  </a:cubicBezTo>
                  <a:cubicBezTo>
                    <a:pt x="64" y="2642"/>
                    <a:pt x="85" y="2620"/>
                    <a:pt x="85" y="2599"/>
                  </a:cubicBezTo>
                  <a:lnTo>
                    <a:pt x="85" y="2514"/>
                  </a:lnTo>
                  <a:cubicBezTo>
                    <a:pt x="85" y="2493"/>
                    <a:pt x="64" y="2472"/>
                    <a:pt x="42" y="2472"/>
                  </a:cubicBezTo>
                  <a:close/>
                  <a:moveTo>
                    <a:pt x="42" y="2885"/>
                  </a:moveTo>
                  <a:cubicBezTo>
                    <a:pt x="21" y="2885"/>
                    <a:pt x="0" y="2906"/>
                    <a:pt x="0" y="2928"/>
                  </a:cubicBezTo>
                  <a:lnTo>
                    <a:pt x="0" y="3012"/>
                  </a:lnTo>
                  <a:cubicBezTo>
                    <a:pt x="0" y="3034"/>
                    <a:pt x="21" y="3055"/>
                    <a:pt x="42" y="3055"/>
                  </a:cubicBezTo>
                  <a:cubicBezTo>
                    <a:pt x="64" y="3055"/>
                    <a:pt x="85" y="3034"/>
                    <a:pt x="85" y="3012"/>
                  </a:cubicBezTo>
                  <a:lnTo>
                    <a:pt x="85" y="2928"/>
                  </a:lnTo>
                  <a:cubicBezTo>
                    <a:pt x="85" y="2906"/>
                    <a:pt x="64" y="2885"/>
                    <a:pt x="42" y="2885"/>
                  </a:cubicBezTo>
                  <a:close/>
                  <a:moveTo>
                    <a:pt x="42" y="3299"/>
                  </a:moveTo>
                  <a:cubicBezTo>
                    <a:pt x="21" y="3299"/>
                    <a:pt x="0" y="3320"/>
                    <a:pt x="0" y="3342"/>
                  </a:cubicBezTo>
                  <a:lnTo>
                    <a:pt x="0" y="3426"/>
                  </a:lnTo>
                  <a:cubicBezTo>
                    <a:pt x="0" y="3448"/>
                    <a:pt x="21" y="3469"/>
                    <a:pt x="42" y="3469"/>
                  </a:cubicBezTo>
                  <a:cubicBezTo>
                    <a:pt x="64" y="3469"/>
                    <a:pt x="85" y="3448"/>
                    <a:pt x="85" y="3426"/>
                  </a:cubicBezTo>
                  <a:lnTo>
                    <a:pt x="85" y="3342"/>
                  </a:lnTo>
                  <a:cubicBezTo>
                    <a:pt x="85" y="3320"/>
                    <a:pt x="64" y="3299"/>
                    <a:pt x="42" y="3299"/>
                  </a:cubicBezTo>
                  <a:close/>
                  <a:moveTo>
                    <a:pt x="42" y="3712"/>
                  </a:moveTo>
                  <a:cubicBezTo>
                    <a:pt x="21" y="3712"/>
                    <a:pt x="0" y="3734"/>
                    <a:pt x="0" y="3755"/>
                  </a:cubicBezTo>
                  <a:lnTo>
                    <a:pt x="0" y="3829"/>
                  </a:lnTo>
                  <a:cubicBezTo>
                    <a:pt x="0" y="3861"/>
                    <a:pt x="21" y="3872"/>
                    <a:pt x="42" y="3872"/>
                  </a:cubicBezTo>
                  <a:cubicBezTo>
                    <a:pt x="64" y="3872"/>
                    <a:pt x="85" y="3861"/>
                    <a:pt x="85" y="3829"/>
                  </a:cubicBezTo>
                  <a:lnTo>
                    <a:pt x="85" y="3755"/>
                  </a:lnTo>
                  <a:cubicBezTo>
                    <a:pt x="85" y="3734"/>
                    <a:pt x="64" y="3712"/>
                    <a:pt x="42" y="3712"/>
                  </a:cubicBezTo>
                  <a:close/>
                  <a:moveTo>
                    <a:pt x="42" y="4126"/>
                  </a:moveTo>
                  <a:cubicBezTo>
                    <a:pt x="21" y="4126"/>
                    <a:pt x="0" y="4137"/>
                    <a:pt x="0" y="4169"/>
                  </a:cubicBezTo>
                  <a:lnTo>
                    <a:pt x="0" y="4243"/>
                  </a:lnTo>
                  <a:cubicBezTo>
                    <a:pt x="0" y="4264"/>
                    <a:pt x="21" y="4285"/>
                    <a:pt x="42" y="4285"/>
                  </a:cubicBezTo>
                  <a:cubicBezTo>
                    <a:pt x="64" y="4285"/>
                    <a:pt x="85" y="4264"/>
                    <a:pt x="85" y="4243"/>
                  </a:cubicBezTo>
                  <a:lnTo>
                    <a:pt x="85" y="4169"/>
                  </a:lnTo>
                  <a:cubicBezTo>
                    <a:pt x="85" y="4137"/>
                    <a:pt x="64" y="4126"/>
                    <a:pt x="42" y="4126"/>
                  </a:cubicBezTo>
                  <a:close/>
                  <a:moveTo>
                    <a:pt x="42" y="4540"/>
                  </a:moveTo>
                  <a:cubicBezTo>
                    <a:pt x="21" y="4540"/>
                    <a:pt x="0" y="4551"/>
                    <a:pt x="0" y="4572"/>
                  </a:cubicBezTo>
                  <a:lnTo>
                    <a:pt x="0" y="4657"/>
                  </a:lnTo>
                  <a:cubicBezTo>
                    <a:pt x="0" y="4678"/>
                    <a:pt x="21" y="4699"/>
                    <a:pt x="42" y="4699"/>
                  </a:cubicBezTo>
                  <a:cubicBezTo>
                    <a:pt x="64" y="4699"/>
                    <a:pt x="85" y="4678"/>
                    <a:pt x="85" y="4657"/>
                  </a:cubicBezTo>
                  <a:lnTo>
                    <a:pt x="85" y="4572"/>
                  </a:lnTo>
                  <a:cubicBezTo>
                    <a:pt x="85" y="4551"/>
                    <a:pt x="64" y="4540"/>
                    <a:pt x="42" y="4540"/>
                  </a:cubicBezTo>
                  <a:close/>
                  <a:moveTo>
                    <a:pt x="42" y="4943"/>
                  </a:moveTo>
                  <a:cubicBezTo>
                    <a:pt x="21" y="4943"/>
                    <a:pt x="0" y="4964"/>
                    <a:pt x="0" y="4985"/>
                  </a:cubicBezTo>
                  <a:lnTo>
                    <a:pt x="0" y="5070"/>
                  </a:lnTo>
                  <a:cubicBezTo>
                    <a:pt x="0" y="5091"/>
                    <a:pt x="21" y="5112"/>
                    <a:pt x="42" y="5112"/>
                  </a:cubicBezTo>
                  <a:cubicBezTo>
                    <a:pt x="64" y="5112"/>
                    <a:pt x="85" y="5091"/>
                    <a:pt x="85" y="5070"/>
                  </a:cubicBezTo>
                  <a:lnTo>
                    <a:pt x="85" y="4985"/>
                  </a:lnTo>
                  <a:cubicBezTo>
                    <a:pt x="85" y="4964"/>
                    <a:pt x="64" y="4943"/>
                    <a:pt x="42" y="4943"/>
                  </a:cubicBezTo>
                  <a:close/>
                  <a:moveTo>
                    <a:pt x="42" y="5357"/>
                  </a:moveTo>
                  <a:cubicBezTo>
                    <a:pt x="21" y="5357"/>
                    <a:pt x="0" y="5378"/>
                    <a:pt x="0" y="5399"/>
                  </a:cubicBezTo>
                  <a:lnTo>
                    <a:pt x="0" y="5484"/>
                  </a:lnTo>
                  <a:cubicBezTo>
                    <a:pt x="0" y="5505"/>
                    <a:pt x="21" y="5526"/>
                    <a:pt x="42" y="5526"/>
                  </a:cubicBezTo>
                  <a:cubicBezTo>
                    <a:pt x="64" y="5526"/>
                    <a:pt x="85" y="5505"/>
                    <a:pt x="85" y="5484"/>
                  </a:cubicBezTo>
                  <a:lnTo>
                    <a:pt x="85" y="5399"/>
                  </a:lnTo>
                  <a:cubicBezTo>
                    <a:pt x="85" y="5378"/>
                    <a:pt x="64" y="5357"/>
                    <a:pt x="42" y="5357"/>
                  </a:cubicBezTo>
                  <a:close/>
                  <a:moveTo>
                    <a:pt x="42" y="5770"/>
                  </a:moveTo>
                  <a:cubicBezTo>
                    <a:pt x="21" y="5770"/>
                    <a:pt x="0" y="5791"/>
                    <a:pt x="0" y="5812"/>
                  </a:cubicBezTo>
                  <a:lnTo>
                    <a:pt x="0" y="5897"/>
                  </a:lnTo>
                  <a:cubicBezTo>
                    <a:pt x="0" y="5918"/>
                    <a:pt x="21" y="5929"/>
                    <a:pt x="42" y="5929"/>
                  </a:cubicBezTo>
                  <a:cubicBezTo>
                    <a:pt x="64" y="5929"/>
                    <a:pt x="85" y="5918"/>
                    <a:pt x="85" y="5897"/>
                  </a:cubicBezTo>
                  <a:lnTo>
                    <a:pt x="85" y="5812"/>
                  </a:lnTo>
                  <a:cubicBezTo>
                    <a:pt x="85" y="5791"/>
                    <a:pt x="64" y="5770"/>
                    <a:pt x="42" y="5770"/>
                  </a:cubicBezTo>
                  <a:close/>
                  <a:moveTo>
                    <a:pt x="42" y="6184"/>
                  </a:moveTo>
                  <a:cubicBezTo>
                    <a:pt x="21" y="6184"/>
                    <a:pt x="0" y="6205"/>
                    <a:pt x="0" y="6226"/>
                  </a:cubicBezTo>
                  <a:lnTo>
                    <a:pt x="0" y="6300"/>
                  </a:lnTo>
                  <a:cubicBezTo>
                    <a:pt x="0" y="6332"/>
                    <a:pt x="21" y="6343"/>
                    <a:pt x="42" y="6343"/>
                  </a:cubicBezTo>
                  <a:cubicBezTo>
                    <a:pt x="64" y="6343"/>
                    <a:pt x="85" y="6332"/>
                    <a:pt x="85" y="6300"/>
                  </a:cubicBezTo>
                  <a:lnTo>
                    <a:pt x="85" y="6226"/>
                  </a:lnTo>
                  <a:cubicBezTo>
                    <a:pt x="85" y="6205"/>
                    <a:pt x="64" y="6184"/>
                    <a:pt x="42" y="6184"/>
                  </a:cubicBezTo>
                  <a:close/>
                  <a:moveTo>
                    <a:pt x="42" y="6597"/>
                  </a:moveTo>
                  <a:cubicBezTo>
                    <a:pt x="21" y="6597"/>
                    <a:pt x="0" y="6608"/>
                    <a:pt x="0" y="6629"/>
                  </a:cubicBezTo>
                  <a:lnTo>
                    <a:pt x="0" y="6714"/>
                  </a:lnTo>
                  <a:cubicBezTo>
                    <a:pt x="0" y="6735"/>
                    <a:pt x="21" y="6757"/>
                    <a:pt x="42" y="6757"/>
                  </a:cubicBezTo>
                  <a:cubicBezTo>
                    <a:pt x="64" y="6757"/>
                    <a:pt x="85" y="6735"/>
                    <a:pt x="85" y="6714"/>
                  </a:cubicBezTo>
                  <a:lnTo>
                    <a:pt x="85" y="6629"/>
                  </a:lnTo>
                  <a:cubicBezTo>
                    <a:pt x="85" y="6608"/>
                    <a:pt x="64" y="6597"/>
                    <a:pt x="42" y="6597"/>
                  </a:cubicBezTo>
                  <a:close/>
                  <a:moveTo>
                    <a:pt x="42" y="7000"/>
                  </a:moveTo>
                  <a:cubicBezTo>
                    <a:pt x="21" y="7000"/>
                    <a:pt x="0" y="7021"/>
                    <a:pt x="0" y="7042"/>
                  </a:cubicBezTo>
                  <a:lnTo>
                    <a:pt x="0" y="7127"/>
                  </a:lnTo>
                  <a:cubicBezTo>
                    <a:pt x="0" y="7149"/>
                    <a:pt x="21" y="7170"/>
                    <a:pt x="42" y="7170"/>
                  </a:cubicBezTo>
                  <a:cubicBezTo>
                    <a:pt x="64" y="7170"/>
                    <a:pt x="85" y="7149"/>
                    <a:pt x="85" y="7127"/>
                  </a:cubicBezTo>
                  <a:lnTo>
                    <a:pt x="85" y="7042"/>
                  </a:lnTo>
                  <a:cubicBezTo>
                    <a:pt x="85" y="7021"/>
                    <a:pt x="64" y="7000"/>
                    <a:pt x="42" y="7000"/>
                  </a:cubicBezTo>
                  <a:close/>
                  <a:moveTo>
                    <a:pt x="42" y="7414"/>
                  </a:moveTo>
                  <a:cubicBezTo>
                    <a:pt x="21" y="7414"/>
                    <a:pt x="0" y="7435"/>
                    <a:pt x="0" y="7456"/>
                  </a:cubicBezTo>
                  <a:lnTo>
                    <a:pt x="0" y="7541"/>
                  </a:lnTo>
                  <a:cubicBezTo>
                    <a:pt x="0" y="7563"/>
                    <a:pt x="21" y="7584"/>
                    <a:pt x="42" y="7584"/>
                  </a:cubicBezTo>
                  <a:cubicBezTo>
                    <a:pt x="64" y="7584"/>
                    <a:pt x="85" y="7563"/>
                    <a:pt x="85" y="7541"/>
                  </a:cubicBezTo>
                  <a:lnTo>
                    <a:pt x="85" y="7456"/>
                  </a:lnTo>
                  <a:cubicBezTo>
                    <a:pt x="85" y="7435"/>
                    <a:pt x="64" y="7414"/>
                    <a:pt x="42" y="7414"/>
                  </a:cubicBezTo>
                  <a:close/>
                  <a:moveTo>
                    <a:pt x="42" y="7827"/>
                  </a:moveTo>
                  <a:cubicBezTo>
                    <a:pt x="21" y="7827"/>
                    <a:pt x="0" y="7848"/>
                    <a:pt x="0" y="7870"/>
                  </a:cubicBezTo>
                  <a:lnTo>
                    <a:pt x="0" y="7955"/>
                  </a:lnTo>
                  <a:cubicBezTo>
                    <a:pt x="0" y="7976"/>
                    <a:pt x="21" y="7997"/>
                    <a:pt x="42" y="7997"/>
                  </a:cubicBezTo>
                  <a:cubicBezTo>
                    <a:pt x="64" y="7997"/>
                    <a:pt x="85" y="7976"/>
                    <a:pt x="85" y="7955"/>
                  </a:cubicBezTo>
                  <a:lnTo>
                    <a:pt x="85" y="7870"/>
                  </a:lnTo>
                  <a:cubicBezTo>
                    <a:pt x="85" y="7848"/>
                    <a:pt x="64" y="7827"/>
                    <a:pt x="42" y="7827"/>
                  </a:cubicBezTo>
                  <a:close/>
                  <a:moveTo>
                    <a:pt x="42" y="8241"/>
                  </a:moveTo>
                  <a:cubicBezTo>
                    <a:pt x="21" y="8241"/>
                    <a:pt x="0" y="8262"/>
                    <a:pt x="0" y="8284"/>
                  </a:cubicBezTo>
                  <a:lnTo>
                    <a:pt x="0" y="8369"/>
                  </a:lnTo>
                  <a:cubicBezTo>
                    <a:pt x="0" y="8390"/>
                    <a:pt x="21" y="8400"/>
                    <a:pt x="42" y="8400"/>
                  </a:cubicBezTo>
                  <a:cubicBezTo>
                    <a:pt x="64" y="8400"/>
                    <a:pt x="85" y="8390"/>
                    <a:pt x="85" y="8369"/>
                  </a:cubicBezTo>
                  <a:lnTo>
                    <a:pt x="85" y="8284"/>
                  </a:lnTo>
                  <a:cubicBezTo>
                    <a:pt x="85" y="8262"/>
                    <a:pt x="64" y="8241"/>
                    <a:pt x="42" y="8241"/>
                  </a:cubicBezTo>
                  <a:close/>
                  <a:moveTo>
                    <a:pt x="42" y="8654"/>
                  </a:moveTo>
                  <a:cubicBezTo>
                    <a:pt x="21" y="8654"/>
                    <a:pt x="0" y="8665"/>
                    <a:pt x="0" y="8697"/>
                  </a:cubicBezTo>
                  <a:lnTo>
                    <a:pt x="0" y="8772"/>
                  </a:lnTo>
                  <a:cubicBezTo>
                    <a:pt x="0" y="8793"/>
                    <a:pt x="21" y="8814"/>
                    <a:pt x="42" y="8814"/>
                  </a:cubicBezTo>
                  <a:cubicBezTo>
                    <a:pt x="64" y="8814"/>
                    <a:pt x="85" y="8793"/>
                    <a:pt x="85" y="8772"/>
                  </a:cubicBezTo>
                  <a:lnTo>
                    <a:pt x="85" y="8697"/>
                  </a:lnTo>
                  <a:cubicBezTo>
                    <a:pt x="85" y="8665"/>
                    <a:pt x="64" y="8654"/>
                    <a:pt x="42" y="8654"/>
                  </a:cubicBezTo>
                  <a:close/>
                  <a:moveTo>
                    <a:pt x="42" y="9068"/>
                  </a:moveTo>
                  <a:cubicBezTo>
                    <a:pt x="21" y="9068"/>
                    <a:pt x="0" y="9079"/>
                    <a:pt x="0" y="9100"/>
                  </a:cubicBezTo>
                  <a:lnTo>
                    <a:pt x="0" y="9185"/>
                  </a:lnTo>
                  <a:cubicBezTo>
                    <a:pt x="0" y="9206"/>
                    <a:pt x="21" y="9227"/>
                    <a:pt x="42" y="9227"/>
                  </a:cubicBezTo>
                  <a:cubicBezTo>
                    <a:pt x="64" y="9227"/>
                    <a:pt x="85" y="9206"/>
                    <a:pt x="85" y="9185"/>
                  </a:cubicBezTo>
                  <a:lnTo>
                    <a:pt x="85" y="9100"/>
                  </a:lnTo>
                  <a:cubicBezTo>
                    <a:pt x="85" y="9079"/>
                    <a:pt x="64" y="9068"/>
                    <a:pt x="42" y="9068"/>
                  </a:cubicBezTo>
                  <a:close/>
                  <a:moveTo>
                    <a:pt x="42" y="9471"/>
                  </a:moveTo>
                  <a:cubicBezTo>
                    <a:pt x="21" y="9471"/>
                    <a:pt x="0" y="9493"/>
                    <a:pt x="0" y="9514"/>
                  </a:cubicBezTo>
                  <a:lnTo>
                    <a:pt x="0" y="9599"/>
                  </a:lnTo>
                  <a:cubicBezTo>
                    <a:pt x="0" y="9620"/>
                    <a:pt x="21" y="9641"/>
                    <a:pt x="42" y="9641"/>
                  </a:cubicBezTo>
                  <a:cubicBezTo>
                    <a:pt x="64" y="9641"/>
                    <a:pt x="85" y="9620"/>
                    <a:pt x="85" y="9599"/>
                  </a:cubicBezTo>
                  <a:lnTo>
                    <a:pt x="85" y="9514"/>
                  </a:lnTo>
                  <a:cubicBezTo>
                    <a:pt x="85" y="9493"/>
                    <a:pt x="64" y="9471"/>
                    <a:pt x="42" y="9471"/>
                  </a:cubicBezTo>
                  <a:close/>
                  <a:moveTo>
                    <a:pt x="42" y="9885"/>
                  </a:moveTo>
                  <a:cubicBezTo>
                    <a:pt x="21" y="9885"/>
                    <a:pt x="0" y="9906"/>
                    <a:pt x="0" y="9927"/>
                  </a:cubicBezTo>
                  <a:lnTo>
                    <a:pt x="0" y="10012"/>
                  </a:lnTo>
                  <a:cubicBezTo>
                    <a:pt x="0" y="10033"/>
                    <a:pt x="21" y="10054"/>
                    <a:pt x="42" y="10054"/>
                  </a:cubicBezTo>
                  <a:cubicBezTo>
                    <a:pt x="64" y="10054"/>
                    <a:pt x="85" y="10033"/>
                    <a:pt x="85" y="10012"/>
                  </a:cubicBezTo>
                  <a:lnTo>
                    <a:pt x="85" y="9927"/>
                  </a:lnTo>
                  <a:cubicBezTo>
                    <a:pt x="85" y="9906"/>
                    <a:pt x="64" y="9885"/>
                    <a:pt x="42" y="9885"/>
                  </a:cubicBezTo>
                  <a:close/>
                  <a:moveTo>
                    <a:pt x="42" y="10299"/>
                  </a:moveTo>
                  <a:cubicBezTo>
                    <a:pt x="21" y="10299"/>
                    <a:pt x="0" y="10320"/>
                    <a:pt x="0" y="10341"/>
                  </a:cubicBezTo>
                  <a:lnTo>
                    <a:pt x="0" y="10426"/>
                  </a:lnTo>
                  <a:cubicBezTo>
                    <a:pt x="0" y="10447"/>
                    <a:pt x="21" y="10457"/>
                    <a:pt x="42" y="10457"/>
                  </a:cubicBezTo>
                  <a:cubicBezTo>
                    <a:pt x="64" y="10457"/>
                    <a:pt x="85" y="10447"/>
                    <a:pt x="85" y="10426"/>
                  </a:cubicBezTo>
                  <a:lnTo>
                    <a:pt x="85" y="10341"/>
                  </a:lnTo>
                  <a:cubicBezTo>
                    <a:pt x="85" y="10320"/>
                    <a:pt x="64" y="10299"/>
                    <a:pt x="42" y="10299"/>
                  </a:cubicBezTo>
                  <a:close/>
                  <a:moveTo>
                    <a:pt x="42" y="10712"/>
                  </a:moveTo>
                  <a:cubicBezTo>
                    <a:pt x="21" y="10712"/>
                    <a:pt x="0" y="10733"/>
                    <a:pt x="0" y="10754"/>
                  </a:cubicBezTo>
                  <a:lnTo>
                    <a:pt x="0" y="10829"/>
                  </a:lnTo>
                  <a:cubicBezTo>
                    <a:pt x="0" y="10860"/>
                    <a:pt x="21" y="10871"/>
                    <a:pt x="42" y="10871"/>
                  </a:cubicBezTo>
                  <a:cubicBezTo>
                    <a:pt x="64" y="10871"/>
                    <a:pt x="85" y="10860"/>
                    <a:pt x="85" y="10829"/>
                  </a:cubicBezTo>
                  <a:lnTo>
                    <a:pt x="85" y="10754"/>
                  </a:lnTo>
                  <a:cubicBezTo>
                    <a:pt x="85" y="10733"/>
                    <a:pt x="64" y="10712"/>
                    <a:pt x="42" y="10712"/>
                  </a:cubicBezTo>
                  <a:close/>
                  <a:moveTo>
                    <a:pt x="42" y="11126"/>
                  </a:moveTo>
                  <a:cubicBezTo>
                    <a:pt x="21" y="11126"/>
                    <a:pt x="0" y="11136"/>
                    <a:pt x="0" y="11157"/>
                  </a:cubicBezTo>
                  <a:lnTo>
                    <a:pt x="0" y="11242"/>
                  </a:lnTo>
                  <a:cubicBezTo>
                    <a:pt x="0" y="11263"/>
                    <a:pt x="21" y="11285"/>
                    <a:pt x="42" y="11285"/>
                  </a:cubicBezTo>
                  <a:cubicBezTo>
                    <a:pt x="64" y="11285"/>
                    <a:pt x="85" y="11263"/>
                    <a:pt x="85" y="11242"/>
                  </a:cubicBezTo>
                  <a:lnTo>
                    <a:pt x="85" y="11157"/>
                  </a:lnTo>
                  <a:cubicBezTo>
                    <a:pt x="85" y="11136"/>
                    <a:pt x="64" y="11126"/>
                    <a:pt x="42" y="11126"/>
                  </a:cubicBezTo>
                  <a:close/>
                  <a:moveTo>
                    <a:pt x="42" y="11529"/>
                  </a:moveTo>
                  <a:cubicBezTo>
                    <a:pt x="21" y="11529"/>
                    <a:pt x="0" y="11550"/>
                    <a:pt x="0" y="11571"/>
                  </a:cubicBezTo>
                  <a:lnTo>
                    <a:pt x="0" y="11656"/>
                  </a:lnTo>
                  <a:cubicBezTo>
                    <a:pt x="0" y="11677"/>
                    <a:pt x="21" y="11699"/>
                    <a:pt x="42" y="11699"/>
                  </a:cubicBezTo>
                  <a:cubicBezTo>
                    <a:pt x="64" y="11699"/>
                    <a:pt x="85" y="11677"/>
                    <a:pt x="85" y="11656"/>
                  </a:cubicBezTo>
                  <a:lnTo>
                    <a:pt x="85" y="11571"/>
                  </a:lnTo>
                  <a:cubicBezTo>
                    <a:pt x="85" y="11550"/>
                    <a:pt x="64" y="11529"/>
                    <a:pt x="42" y="11529"/>
                  </a:cubicBezTo>
                  <a:close/>
                  <a:moveTo>
                    <a:pt x="42" y="11942"/>
                  </a:moveTo>
                  <a:cubicBezTo>
                    <a:pt x="21" y="11942"/>
                    <a:pt x="0" y="11963"/>
                    <a:pt x="0" y="11984"/>
                  </a:cubicBezTo>
                  <a:lnTo>
                    <a:pt x="0" y="12069"/>
                  </a:lnTo>
                  <a:cubicBezTo>
                    <a:pt x="0" y="12091"/>
                    <a:pt x="21" y="12112"/>
                    <a:pt x="42" y="12112"/>
                  </a:cubicBezTo>
                  <a:cubicBezTo>
                    <a:pt x="64" y="12112"/>
                    <a:pt x="85" y="12091"/>
                    <a:pt x="85" y="12069"/>
                  </a:cubicBezTo>
                  <a:lnTo>
                    <a:pt x="85" y="11984"/>
                  </a:lnTo>
                  <a:cubicBezTo>
                    <a:pt x="85" y="11963"/>
                    <a:pt x="64" y="11942"/>
                    <a:pt x="42" y="11942"/>
                  </a:cubicBezTo>
                  <a:close/>
                  <a:moveTo>
                    <a:pt x="42" y="12356"/>
                  </a:moveTo>
                  <a:cubicBezTo>
                    <a:pt x="21" y="12356"/>
                    <a:pt x="0" y="12377"/>
                    <a:pt x="0" y="12399"/>
                  </a:cubicBezTo>
                  <a:lnTo>
                    <a:pt x="0" y="12483"/>
                  </a:lnTo>
                  <a:cubicBezTo>
                    <a:pt x="0" y="12505"/>
                    <a:pt x="21" y="12526"/>
                    <a:pt x="42" y="12526"/>
                  </a:cubicBezTo>
                  <a:cubicBezTo>
                    <a:pt x="64" y="12526"/>
                    <a:pt x="85" y="12505"/>
                    <a:pt x="85" y="12483"/>
                  </a:cubicBezTo>
                  <a:lnTo>
                    <a:pt x="85" y="12399"/>
                  </a:lnTo>
                  <a:cubicBezTo>
                    <a:pt x="85" y="12377"/>
                    <a:pt x="64" y="12356"/>
                    <a:pt x="42" y="12356"/>
                  </a:cubicBezTo>
                  <a:close/>
                  <a:moveTo>
                    <a:pt x="42" y="12769"/>
                  </a:moveTo>
                  <a:cubicBezTo>
                    <a:pt x="21" y="12769"/>
                    <a:pt x="0" y="12790"/>
                    <a:pt x="0" y="12812"/>
                  </a:cubicBezTo>
                  <a:lnTo>
                    <a:pt x="0" y="12897"/>
                  </a:lnTo>
                  <a:cubicBezTo>
                    <a:pt x="0" y="12918"/>
                    <a:pt x="21" y="12929"/>
                    <a:pt x="42" y="12929"/>
                  </a:cubicBezTo>
                  <a:cubicBezTo>
                    <a:pt x="64" y="12929"/>
                    <a:pt x="85" y="12918"/>
                    <a:pt x="85" y="12897"/>
                  </a:cubicBezTo>
                  <a:lnTo>
                    <a:pt x="85" y="12812"/>
                  </a:lnTo>
                  <a:cubicBezTo>
                    <a:pt x="85" y="12790"/>
                    <a:pt x="64" y="12769"/>
                    <a:pt x="42" y="12769"/>
                  </a:cubicBezTo>
                  <a:close/>
                  <a:moveTo>
                    <a:pt x="42" y="13183"/>
                  </a:moveTo>
                  <a:cubicBezTo>
                    <a:pt x="21" y="13183"/>
                    <a:pt x="0" y="13193"/>
                    <a:pt x="0" y="13226"/>
                  </a:cubicBezTo>
                  <a:lnTo>
                    <a:pt x="0" y="13300"/>
                  </a:lnTo>
                  <a:cubicBezTo>
                    <a:pt x="0" y="13321"/>
                    <a:pt x="21" y="13342"/>
                    <a:pt x="42" y="13342"/>
                  </a:cubicBezTo>
                  <a:cubicBezTo>
                    <a:pt x="64" y="13342"/>
                    <a:pt x="85" y="13321"/>
                    <a:pt x="85" y="13300"/>
                  </a:cubicBezTo>
                  <a:lnTo>
                    <a:pt x="85" y="13226"/>
                  </a:lnTo>
                  <a:cubicBezTo>
                    <a:pt x="85" y="13193"/>
                    <a:pt x="64" y="13183"/>
                    <a:pt x="42" y="13183"/>
                  </a:cubicBezTo>
                  <a:close/>
                  <a:moveTo>
                    <a:pt x="42" y="13596"/>
                  </a:moveTo>
                  <a:cubicBezTo>
                    <a:pt x="21" y="13596"/>
                    <a:pt x="0" y="13608"/>
                    <a:pt x="0" y="13629"/>
                  </a:cubicBezTo>
                  <a:lnTo>
                    <a:pt x="0" y="13714"/>
                  </a:lnTo>
                  <a:cubicBezTo>
                    <a:pt x="0" y="13735"/>
                    <a:pt x="21" y="13756"/>
                    <a:pt x="42" y="13756"/>
                  </a:cubicBezTo>
                  <a:cubicBezTo>
                    <a:pt x="64" y="13756"/>
                    <a:pt x="85" y="13735"/>
                    <a:pt x="85" y="13714"/>
                  </a:cubicBezTo>
                  <a:lnTo>
                    <a:pt x="85" y="13629"/>
                  </a:lnTo>
                  <a:cubicBezTo>
                    <a:pt x="85" y="13608"/>
                    <a:pt x="64" y="13596"/>
                    <a:pt x="42" y="135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>
              <a:off x="3878550" y="238125"/>
              <a:ext cx="2125" cy="2950"/>
            </a:xfrm>
            <a:custGeom>
              <a:avLst/>
              <a:gdLst/>
              <a:ahLst/>
              <a:cxnLst/>
              <a:rect l="l" t="t" r="r" b="b"/>
              <a:pathLst>
                <a:path w="85" h="118" extrusionOk="0">
                  <a:moveTo>
                    <a:pt x="42" y="0"/>
                  </a:moveTo>
                  <a:cubicBezTo>
                    <a:pt x="21" y="0"/>
                    <a:pt x="0" y="11"/>
                    <a:pt x="0" y="32"/>
                  </a:cubicBezTo>
                  <a:lnTo>
                    <a:pt x="0" y="75"/>
                  </a:lnTo>
                  <a:cubicBezTo>
                    <a:pt x="0" y="96"/>
                    <a:pt x="21" y="117"/>
                    <a:pt x="42" y="117"/>
                  </a:cubicBezTo>
                  <a:cubicBezTo>
                    <a:pt x="64" y="117"/>
                    <a:pt x="85" y="96"/>
                    <a:pt x="85" y="75"/>
                  </a:cubicBezTo>
                  <a:lnTo>
                    <a:pt x="85" y="32"/>
                  </a:lnTo>
                  <a:cubicBezTo>
                    <a:pt x="85" y="11"/>
                    <a:pt x="64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>
              <a:off x="3631425" y="981000"/>
              <a:ext cx="1875" cy="218250"/>
            </a:xfrm>
            <a:custGeom>
              <a:avLst/>
              <a:gdLst/>
              <a:ahLst/>
              <a:cxnLst/>
              <a:rect l="l" t="t" r="r" b="b"/>
              <a:pathLst>
                <a:path w="75" h="8730" extrusionOk="0">
                  <a:moveTo>
                    <a:pt x="43" y="1"/>
                  </a:moveTo>
                  <a:cubicBezTo>
                    <a:pt x="11" y="1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11" y="171"/>
                    <a:pt x="43" y="171"/>
                  </a:cubicBezTo>
                  <a:cubicBezTo>
                    <a:pt x="65" y="171"/>
                    <a:pt x="75" y="149"/>
                    <a:pt x="75" y="128"/>
                  </a:cubicBezTo>
                  <a:lnTo>
                    <a:pt x="75" y="43"/>
                  </a:lnTo>
                  <a:cubicBezTo>
                    <a:pt x="75" y="22"/>
                    <a:pt x="65" y="1"/>
                    <a:pt x="43" y="1"/>
                  </a:cubicBezTo>
                  <a:close/>
                  <a:moveTo>
                    <a:pt x="43" y="415"/>
                  </a:moveTo>
                  <a:cubicBezTo>
                    <a:pt x="11" y="415"/>
                    <a:pt x="1" y="425"/>
                    <a:pt x="1" y="457"/>
                  </a:cubicBezTo>
                  <a:lnTo>
                    <a:pt x="1" y="531"/>
                  </a:lnTo>
                  <a:cubicBezTo>
                    <a:pt x="1" y="552"/>
                    <a:pt x="11" y="574"/>
                    <a:pt x="43" y="574"/>
                  </a:cubicBezTo>
                  <a:cubicBezTo>
                    <a:pt x="65" y="574"/>
                    <a:pt x="75" y="552"/>
                    <a:pt x="75" y="531"/>
                  </a:cubicBezTo>
                  <a:lnTo>
                    <a:pt x="75" y="457"/>
                  </a:lnTo>
                  <a:cubicBezTo>
                    <a:pt x="75" y="425"/>
                    <a:pt x="65" y="415"/>
                    <a:pt x="43" y="415"/>
                  </a:cubicBezTo>
                  <a:close/>
                  <a:moveTo>
                    <a:pt x="43" y="818"/>
                  </a:moveTo>
                  <a:cubicBezTo>
                    <a:pt x="11" y="818"/>
                    <a:pt x="1" y="839"/>
                    <a:pt x="1" y="860"/>
                  </a:cubicBezTo>
                  <a:lnTo>
                    <a:pt x="1" y="945"/>
                  </a:lnTo>
                  <a:cubicBezTo>
                    <a:pt x="1" y="966"/>
                    <a:pt x="11" y="988"/>
                    <a:pt x="43" y="988"/>
                  </a:cubicBezTo>
                  <a:cubicBezTo>
                    <a:pt x="65" y="988"/>
                    <a:pt x="75" y="966"/>
                    <a:pt x="75" y="945"/>
                  </a:cubicBezTo>
                  <a:lnTo>
                    <a:pt x="75" y="860"/>
                  </a:lnTo>
                  <a:cubicBezTo>
                    <a:pt x="75" y="839"/>
                    <a:pt x="65" y="818"/>
                    <a:pt x="43" y="818"/>
                  </a:cubicBezTo>
                  <a:close/>
                  <a:moveTo>
                    <a:pt x="43" y="1231"/>
                  </a:moveTo>
                  <a:cubicBezTo>
                    <a:pt x="11" y="1231"/>
                    <a:pt x="1" y="1242"/>
                    <a:pt x="1" y="1273"/>
                  </a:cubicBezTo>
                  <a:lnTo>
                    <a:pt x="1" y="1348"/>
                  </a:lnTo>
                  <a:cubicBezTo>
                    <a:pt x="1" y="1369"/>
                    <a:pt x="11" y="1391"/>
                    <a:pt x="43" y="1391"/>
                  </a:cubicBezTo>
                  <a:cubicBezTo>
                    <a:pt x="65" y="1391"/>
                    <a:pt x="75" y="1369"/>
                    <a:pt x="75" y="1348"/>
                  </a:cubicBezTo>
                  <a:lnTo>
                    <a:pt x="75" y="1273"/>
                  </a:lnTo>
                  <a:cubicBezTo>
                    <a:pt x="75" y="1242"/>
                    <a:pt x="65" y="1231"/>
                    <a:pt x="43" y="1231"/>
                  </a:cubicBezTo>
                  <a:close/>
                  <a:moveTo>
                    <a:pt x="43" y="1634"/>
                  </a:moveTo>
                  <a:cubicBezTo>
                    <a:pt x="11" y="1634"/>
                    <a:pt x="1" y="1655"/>
                    <a:pt x="1" y="1676"/>
                  </a:cubicBezTo>
                  <a:lnTo>
                    <a:pt x="1" y="1761"/>
                  </a:lnTo>
                  <a:cubicBezTo>
                    <a:pt x="1" y="1783"/>
                    <a:pt x="11" y="1804"/>
                    <a:pt x="43" y="1804"/>
                  </a:cubicBezTo>
                  <a:cubicBezTo>
                    <a:pt x="65" y="1804"/>
                    <a:pt x="75" y="1783"/>
                    <a:pt x="75" y="1761"/>
                  </a:cubicBezTo>
                  <a:lnTo>
                    <a:pt x="75" y="1676"/>
                  </a:lnTo>
                  <a:cubicBezTo>
                    <a:pt x="75" y="1655"/>
                    <a:pt x="65" y="1634"/>
                    <a:pt x="43" y="1634"/>
                  </a:cubicBezTo>
                  <a:close/>
                  <a:moveTo>
                    <a:pt x="43" y="2048"/>
                  </a:moveTo>
                  <a:cubicBezTo>
                    <a:pt x="11" y="2048"/>
                    <a:pt x="1" y="2058"/>
                    <a:pt x="1" y="2079"/>
                  </a:cubicBezTo>
                  <a:lnTo>
                    <a:pt x="1" y="2164"/>
                  </a:lnTo>
                  <a:cubicBezTo>
                    <a:pt x="1" y="2186"/>
                    <a:pt x="11" y="2207"/>
                    <a:pt x="43" y="2207"/>
                  </a:cubicBezTo>
                  <a:cubicBezTo>
                    <a:pt x="65" y="2207"/>
                    <a:pt x="75" y="2186"/>
                    <a:pt x="75" y="2164"/>
                  </a:cubicBezTo>
                  <a:lnTo>
                    <a:pt x="75" y="2079"/>
                  </a:lnTo>
                  <a:cubicBezTo>
                    <a:pt x="75" y="2058"/>
                    <a:pt x="65" y="2048"/>
                    <a:pt x="43" y="2048"/>
                  </a:cubicBezTo>
                  <a:close/>
                  <a:moveTo>
                    <a:pt x="43" y="2451"/>
                  </a:moveTo>
                  <a:cubicBezTo>
                    <a:pt x="11" y="2451"/>
                    <a:pt x="1" y="2472"/>
                    <a:pt x="1" y="2494"/>
                  </a:cubicBezTo>
                  <a:lnTo>
                    <a:pt x="1" y="2578"/>
                  </a:lnTo>
                  <a:cubicBezTo>
                    <a:pt x="1" y="2600"/>
                    <a:pt x="11" y="2610"/>
                    <a:pt x="43" y="2610"/>
                  </a:cubicBezTo>
                  <a:cubicBezTo>
                    <a:pt x="65" y="2610"/>
                    <a:pt x="75" y="2600"/>
                    <a:pt x="75" y="2578"/>
                  </a:cubicBezTo>
                  <a:lnTo>
                    <a:pt x="75" y="2494"/>
                  </a:lnTo>
                  <a:cubicBezTo>
                    <a:pt x="75" y="2472"/>
                    <a:pt x="65" y="2451"/>
                    <a:pt x="43" y="2451"/>
                  </a:cubicBezTo>
                  <a:close/>
                  <a:moveTo>
                    <a:pt x="43" y="2864"/>
                  </a:moveTo>
                  <a:cubicBezTo>
                    <a:pt x="11" y="2864"/>
                    <a:pt x="1" y="2875"/>
                    <a:pt x="1" y="2897"/>
                  </a:cubicBezTo>
                  <a:lnTo>
                    <a:pt x="1" y="2981"/>
                  </a:lnTo>
                  <a:cubicBezTo>
                    <a:pt x="1" y="3003"/>
                    <a:pt x="11" y="3024"/>
                    <a:pt x="43" y="3024"/>
                  </a:cubicBezTo>
                  <a:cubicBezTo>
                    <a:pt x="65" y="3024"/>
                    <a:pt x="75" y="3003"/>
                    <a:pt x="75" y="2981"/>
                  </a:cubicBezTo>
                  <a:lnTo>
                    <a:pt x="75" y="2897"/>
                  </a:lnTo>
                  <a:cubicBezTo>
                    <a:pt x="75" y="2875"/>
                    <a:pt x="65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11" y="3267"/>
                    <a:pt x="1" y="3288"/>
                    <a:pt x="1" y="3310"/>
                  </a:cubicBezTo>
                  <a:lnTo>
                    <a:pt x="1" y="3395"/>
                  </a:lnTo>
                  <a:cubicBezTo>
                    <a:pt x="1" y="3416"/>
                    <a:pt x="11" y="3427"/>
                    <a:pt x="43" y="3427"/>
                  </a:cubicBezTo>
                  <a:cubicBezTo>
                    <a:pt x="65" y="3427"/>
                    <a:pt x="75" y="3416"/>
                    <a:pt x="75" y="3395"/>
                  </a:cubicBezTo>
                  <a:lnTo>
                    <a:pt x="75" y="3310"/>
                  </a:lnTo>
                  <a:cubicBezTo>
                    <a:pt x="75" y="3288"/>
                    <a:pt x="65" y="3267"/>
                    <a:pt x="43" y="3267"/>
                  </a:cubicBezTo>
                  <a:close/>
                  <a:moveTo>
                    <a:pt x="43" y="3670"/>
                  </a:moveTo>
                  <a:cubicBezTo>
                    <a:pt x="11" y="3670"/>
                    <a:pt x="1" y="3691"/>
                    <a:pt x="1" y="3713"/>
                  </a:cubicBezTo>
                  <a:lnTo>
                    <a:pt x="1" y="3798"/>
                  </a:lnTo>
                  <a:cubicBezTo>
                    <a:pt x="1" y="3819"/>
                    <a:pt x="11" y="3840"/>
                    <a:pt x="43" y="3840"/>
                  </a:cubicBezTo>
                  <a:cubicBezTo>
                    <a:pt x="65" y="3840"/>
                    <a:pt x="75" y="3819"/>
                    <a:pt x="75" y="3798"/>
                  </a:cubicBezTo>
                  <a:lnTo>
                    <a:pt x="75" y="3713"/>
                  </a:lnTo>
                  <a:cubicBezTo>
                    <a:pt x="75" y="3691"/>
                    <a:pt x="65" y="3670"/>
                    <a:pt x="43" y="3670"/>
                  </a:cubicBezTo>
                  <a:close/>
                  <a:moveTo>
                    <a:pt x="43" y="4084"/>
                  </a:moveTo>
                  <a:cubicBezTo>
                    <a:pt x="11" y="4084"/>
                    <a:pt x="1" y="4106"/>
                    <a:pt x="1" y="4127"/>
                  </a:cubicBezTo>
                  <a:lnTo>
                    <a:pt x="1" y="4201"/>
                  </a:lnTo>
                  <a:cubicBezTo>
                    <a:pt x="1" y="4233"/>
                    <a:pt x="11" y="4243"/>
                    <a:pt x="43" y="4243"/>
                  </a:cubicBezTo>
                  <a:cubicBezTo>
                    <a:pt x="65" y="4243"/>
                    <a:pt x="75" y="4233"/>
                    <a:pt x="75" y="4201"/>
                  </a:cubicBezTo>
                  <a:lnTo>
                    <a:pt x="75" y="4127"/>
                  </a:lnTo>
                  <a:cubicBezTo>
                    <a:pt x="75" y="4106"/>
                    <a:pt x="65" y="4084"/>
                    <a:pt x="43" y="4084"/>
                  </a:cubicBezTo>
                  <a:close/>
                  <a:moveTo>
                    <a:pt x="43" y="4487"/>
                  </a:moveTo>
                  <a:cubicBezTo>
                    <a:pt x="11" y="4487"/>
                    <a:pt x="1" y="4509"/>
                    <a:pt x="1" y="4530"/>
                  </a:cubicBezTo>
                  <a:lnTo>
                    <a:pt x="1" y="4615"/>
                  </a:lnTo>
                  <a:cubicBezTo>
                    <a:pt x="1" y="4636"/>
                    <a:pt x="11" y="4657"/>
                    <a:pt x="43" y="4657"/>
                  </a:cubicBezTo>
                  <a:cubicBezTo>
                    <a:pt x="65" y="4657"/>
                    <a:pt x="75" y="4636"/>
                    <a:pt x="75" y="4615"/>
                  </a:cubicBezTo>
                  <a:lnTo>
                    <a:pt x="75" y="4530"/>
                  </a:lnTo>
                  <a:cubicBezTo>
                    <a:pt x="75" y="4509"/>
                    <a:pt x="65" y="4487"/>
                    <a:pt x="43" y="4487"/>
                  </a:cubicBezTo>
                  <a:close/>
                  <a:moveTo>
                    <a:pt x="43" y="4900"/>
                  </a:moveTo>
                  <a:cubicBezTo>
                    <a:pt x="11" y="4900"/>
                    <a:pt x="1" y="4922"/>
                    <a:pt x="1" y="4943"/>
                  </a:cubicBezTo>
                  <a:lnTo>
                    <a:pt x="1" y="5018"/>
                  </a:lnTo>
                  <a:cubicBezTo>
                    <a:pt x="1" y="5049"/>
                    <a:pt x="11" y="5060"/>
                    <a:pt x="43" y="5060"/>
                  </a:cubicBezTo>
                  <a:cubicBezTo>
                    <a:pt x="65" y="5060"/>
                    <a:pt x="75" y="5049"/>
                    <a:pt x="75" y="5018"/>
                  </a:cubicBezTo>
                  <a:lnTo>
                    <a:pt x="75" y="4943"/>
                  </a:lnTo>
                  <a:cubicBezTo>
                    <a:pt x="75" y="4922"/>
                    <a:pt x="65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11" y="5303"/>
                    <a:pt x="1" y="5325"/>
                    <a:pt x="1" y="5346"/>
                  </a:cubicBezTo>
                  <a:lnTo>
                    <a:pt x="1" y="5431"/>
                  </a:lnTo>
                  <a:cubicBezTo>
                    <a:pt x="1" y="5452"/>
                    <a:pt x="11" y="5473"/>
                    <a:pt x="43" y="5473"/>
                  </a:cubicBezTo>
                  <a:cubicBezTo>
                    <a:pt x="65" y="5473"/>
                    <a:pt x="75" y="5452"/>
                    <a:pt x="75" y="5431"/>
                  </a:cubicBezTo>
                  <a:lnTo>
                    <a:pt x="75" y="5346"/>
                  </a:lnTo>
                  <a:cubicBezTo>
                    <a:pt x="75" y="5325"/>
                    <a:pt x="65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11" y="5717"/>
                    <a:pt x="1" y="5739"/>
                    <a:pt x="1" y="5760"/>
                  </a:cubicBezTo>
                  <a:lnTo>
                    <a:pt x="1" y="5834"/>
                  </a:lnTo>
                  <a:cubicBezTo>
                    <a:pt x="1" y="5855"/>
                    <a:pt x="11" y="5876"/>
                    <a:pt x="43" y="5876"/>
                  </a:cubicBezTo>
                  <a:cubicBezTo>
                    <a:pt x="65" y="5876"/>
                    <a:pt x="75" y="5855"/>
                    <a:pt x="75" y="5834"/>
                  </a:cubicBezTo>
                  <a:lnTo>
                    <a:pt x="75" y="5760"/>
                  </a:lnTo>
                  <a:cubicBezTo>
                    <a:pt x="75" y="5739"/>
                    <a:pt x="65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11" y="6120"/>
                    <a:pt x="1" y="6142"/>
                    <a:pt x="1" y="6163"/>
                  </a:cubicBezTo>
                  <a:lnTo>
                    <a:pt x="1" y="6248"/>
                  </a:lnTo>
                  <a:cubicBezTo>
                    <a:pt x="1" y="6269"/>
                    <a:pt x="11" y="6290"/>
                    <a:pt x="43" y="6290"/>
                  </a:cubicBezTo>
                  <a:cubicBezTo>
                    <a:pt x="65" y="6290"/>
                    <a:pt x="75" y="6269"/>
                    <a:pt x="75" y="6248"/>
                  </a:cubicBezTo>
                  <a:lnTo>
                    <a:pt x="75" y="6163"/>
                  </a:lnTo>
                  <a:cubicBezTo>
                    <a:pt x="75" y="6142"/>
                    <a:pt x="65" y="6120"/>
                    <a:pt x="43" y="6120"/>
                  </a:cubicBezTo>
                  <a:close/>
                  <a:moveTo>
                    <a:pt x="43" y="6534"/>
                  </a:moveTo>
                  <a:cubicBezTo>
                    <a:pt x="11" y="6534"/>
                    <a:pt x="1" y="6545"/>
                    <a:pt x="1" y="6576"/>
                  </a:cubicBezTo>
                  <a:lnTo>
                    <a:pt x="1" y="6651"/>
                  </a:lnTo>
                  <a:cubicBezTo>
                    <a:pt x="1" y="6672"/>
                    <a:pt x="11" y="6693"/>
                    <a:pt x="43" y="6693"/>
                  </a:cubicBezTo>
                  <a:cubicBezTo>
                    <a:pt x="65" y="6693"/>
                    <a:pt x="75" y="6672"/>
                    <a:pt x="75" y="6651"/>
                  </a:cubicBezTo>
                  <a:lnTo>
                    <a:pt x="75" y="6576"/>
                  </a:lnTo>
                  <a:cubicBezTo>
                    <a:pt x="75" y="6545"/>
                    <a:pt x="65" y="6534"/>
                    <a:pt x="43" y="6534"/>
                  </a:cubicBezTo>
                  <a:close/>
                  <a:moveTo>
                    <a:pt x="43" y="6937"/>
                  </a:moveTo>
                  <a:cubicBezTo>
                    <a:pt x="11" y="6937"/>
                    <a:pt x="1" y="6958"/>
                    <a:pt x="1" y="6979"/>
                  </a:cubicBezTo>
                  <a:lnTo>
                    <a:pt x="1" y="7064"/>
                  </a:lnTo>
                  <a:cubicBezTo>
                    <a:pt x="1" y="7085"/>
                    <a:pt x="11" y="7106"/>
                    <a:pt x="43" y="7106"/>
                  </a:cubicBezTo>
                  <a:cubicBezTo>
                    <a:pt x="65" y="7106"/>
                    <a:pt x="75" y="7085"/>
                    <a:pt x="75" y="7064"/>
                  </a:cubicBezTo>
                  <a:lnTo>
                    <a:pt x="75" y="6979"/>
                  </a:lnTo>
                  <a:cubicBezTo>
                    <a:pt x="75" y="6958"/>
                    <a:pt x="65" y="6937"/>
                    <a:pt x="43" y="6937"/>
                  </a:cubicBezTo>
                  <a:close/>
                  <a:moveTo>
                    <a:pt x="43" y="7351"/>
                  </a:moveTo>
                  <a:cubicBezTo>
                    <a:pt x="11" y="7351"/>
                    <a:pt x="1" y="7361"/>
                    <a:pt x="1" y="7382"/>
                  </a:cubicBezTo>
                  <a:lnTo>
                    <a:pt x="1" y="7467"/>
                  </a:lnTo>
                  <a:cubicBezTo>
                    <a:pt x="1" y="7488"/>
                    <a:pt x="11" y="7509"/>
                    <a:pt x="43" y="7509"/>
                  </a:cubicBezTo>
                  <a:cubicBezTo>
                    <a:pt x="65" y="7509"/>
                    <a:pt x="75" y="7488"/>
                    <a:pt x="75" y="7467"/>
                  </a:cubicBezTo>
                  <a:lnTo>
                    <a:pt x="75" y="7382"/>
                  </a:lnTo>
                  <a:cubicBezTo>
                    <a:pt x="75" y="7361"/>
                    <a:pt x="65" y="7351"/>
                    <a:pt x="43" y="7351"/>
                  </a:cubicBezTo>
                  <a:close/>
                  <a:moveTo>
                    <a:pt x="43" y="7754"/>
                  </a:moveTo>
                  <a:cubicBezTo>
                    <a:pt x="11" y="7754"/>
                    <a:pt x="1" y="7775"/>
                    <a:pt x="1" y="7796"/>
                  </a:cubicBezTo>
                  <a:lnTo>
                    <a:pt x="1" y="7881"/>
                  </a:lnTo>
                  <a:cubicBezTo>
                    <a:pt x="1" y="7902"/>
                    <a:pt x="11" y="7912"/>
                    <a:pt x="43" y="7912"/>
                  </a:cubicBezTo>
                  <a:cubicBezTo>
                    <a:pt x="65" y="7912"/>
                    <a:pt x="75" y="7902"/>
                    <a:pt x="75" y="7881"/>
                  </a:cubicBezTo>
                  <a:lnTo>
                    <a:pt x="75" y="7796"/>
                  </a:lnTo>
                  <a:cubicBezTo>
                    <a:pt x="75" y="7775"/>
                    <a:pt x="65" y="7754"/>
                    <a:pt x="43" y="7754"/>
                  </a:cubicBezTo>
                  <a:close/>
                  <a:moveTo>
                    <a:pt x="43" y="8167"/>
                  </a:moveTo>
                  <a:cubicBezTo>
                    <a:pt x="11" y="8167"/>
                    <a:pt x="1" y="8178"/>
                    <a:pt x="1" y="8199"/>
                  </a:cubicBezTo>
                  <a:lnTo>
                    <a:pt x="1" y="8284"/>
                  </a:lnTo>
                  <a:cubicBezTo>
                    <a:pt x="1" y="8305"/>
                    <a:pt x="11" y="8326"/>
                    <a:pt x="43" y="8326"/>
                  </a:cubicBezTo>
                  <a:cubicBezTo>
                    <a:pt x="65" y="8326"/>
                    <a:pt x="75" y="8305"/>
                    <a:pt x="75" y="8284"/>
                  </a:cubicBezTo>
                  <a:lnTo>
                    <a:pt x="75" y="8199"/>
                  </a:lnTo>
                  <a:cubicBezTo>
                    <a:pt x="75" y="8178"/>
                    <a:pt x="65" y="8167"/>
                    <a:pt x="43" y="8167"/>
                  </a:cubicBezTo>
                  <a:close/>
                  <a:moveTo>
                    <a:pt x="43" y="8570"/>
                  </a:moveTo>
                  <a:cubicBezTo>
                    <a:pt x="11" y="8570"/>
                    <a:pt x="1" y="8591"/>
                    <a:pt x="1" y="8612"/>
                  </a:cubicBezTo>
                  <a:lnTo>
                    <a:pt x="1" y="8697"/>
                  </a:lnTo>
                  <a:cubicBezTo>
                    <a:pt x="1" y="8718"/>
                    <a:pt x="11" y="8729"/>
                    <a:pt x="43" y="8729"/>
                  </a:cubicBezTo>
                  <a:cubicBezTo>
                    <a:pt x="65" y="8729"/>
                    <a:pt x="75" y="8718"/>
                    <a:pt x="75" y="8697"/>
                  </a:cubicBezTo>
                  <a:lnTo>
                    <a:pt x="75" y="8612"/>
                  </a:lnTo>
                  <a:cubicBezTo>
                    <a:pt x="75" y="8591"/>
                    <a:pt x="65" y="8570"/>
                    <a:pt x="43" y="8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>
              <a:off x="3763725" y="981000"/>
              <a:ext cx="2150" cy="218250"/>
            </a:xfrm>
            <a:custGeom>
              <a:avLst/>
              <a:gdLst/>
              <a:ahLst/>
              <a:cxnLst/>
              <a:rect l="l" t="t" r="r" b="b"/>
              <a:pathLst>
                <a:path w="86" h="8730" extrusionOk="0">
                  <a:moveTo>
                    <a:pt x="43" y="1"/>
                  </a:moveTo>
                  <a:cubicBezTo>
                    <a:pt x="22" y="1"/>
                    <a:pt x="1" y="22"/>
                    <a:pt x="1" y="43"/>
                  </a:cubicBezTo>
                  <a:lnTo>
                    <a:pt x="1" y="128"/>
                  </a:lnTo>
                  <a:cubicBezTo>
                    <a:pt x="1" y="149"/>
                    <a:pt x="22" y="171"/>
                    <a:pt x="43" y="171"/>
                  </a:cubicBezTo>
                  <a:cubicBezTo>
                    <a:pt x="64" y="171"/>
                    <a:pt x="85" y="149"/>
                    <a:pt x="85" y="128"/>
                  </a:cubicBezTo>
                  <a:lnTo>
                    <a:pt x="85" y="43"/>
                  </a:lnTo>
                  <a:cubicBezTo>
                    <a:pt x="85" y="22"/>
                    <a:pt x="64" y="1"/>
                    <a:pt x="43" y="1"/>
                  </a:cubicBezTo>
                  <a:close/>
                  <a:moveTo>
                    <a:pt x="43" y="415"/>
                  </a:moveTo>
                  <a:cubicBezTo>
                    <a:pt x="22" y="415"/>
                    <a:pt x="1" y="425"/>
                    <a:pt x="1" y="457"/>
                  </a:cubicBezTo>
                  <a:lnTo>
                    <a:pt x="1" y="531"/>
                  </a:lnTo>
                  <a:cubicBezTo>
                    <a:pt x="1" y="552"/>
                    <a:pt x="22" y="574"/>
                    <a:pt x="43" y="574"/>
                  </a:cubicBezTo>
                  <a:cubicBezTo>
                    <a:pt x="64" y="574"/>
                    <a:pt x="85" y="552"/>
                    <a:pt x="85" y="531"/>
                  </a:cubicBezTo>
                  <a:lnTo>
                    <a:pt x="85" y="457"/>
                  </a:lnTo>
                  <a:cubicBezTo>
                    <a:pt x="85" y="425"/>
                    <a:pt x="64" y="415"/>
                    <a:pt x="43" y="415"/>
                  </a:cubicBezTo>
                  <a:close/>
                  <a:moveTo>
                    <a:pt x="43" y="818"/>
                  </a:moveTo>
                  <a:cubicBezTo>
                    <a:pt x="22" y="818"/>
                    <a:pt x="1" y="839"/>
                    <a:pt x="1" y="860"/>
                  </a:cubicBezTo>
                  <a:lnTo>
                    <a:pt x="1" y="945"/>
                  </a:lnTo>
                  <a:cubicBezTo>
                    <a:pt x="1" y="966"/>
                    <a:pt x="22" y="988"/>
                    <a:pt x="43" y="988"/>
                  </a:cubicBezTo>
                  <a:cubicBezTo>
                    <a:pt x="64" y="988"/>
                    <a:pt x="85" y="966"/>
                    <a:pt x="85" y="945"/>
                  </a:cubicBezTo>
                  <a:lnTo>
                    <a:pt x="85" y="860"/>
                  </a:lnTo>
                  <a:cubicBezTo>
                    <a:pt x="85" y="839"/>
                    <a:pt x="64" y="818"/>
                    <a:pt x="43" y="818"/>
                  </a:cubicBezTo>
                  <a:close/>
                  <a:moveTo>
                    <a:pt x="43" y="1231"/>
                  </a:moveTo>
                  <a:cubicBezTo>
                    <a:pt x="22" y="1231"/>
                    <a:pt x="1" y="1242"/>
                    <a:pt x="1" y="1273"/>
                  </a:cubicBezTo>
                  <a:lnTo>
                    <a:pt x="1" y="1348"/>
                  </a:lnTo>
                  <a:cubicBezTo>
                    <a:pt x="1" y="1369"/>
                    <a:pt x="22" y="1391"/>
                    <a:pt x="43" y="1391"/>
                  </a:cubicBezTo>
                  <a:cubicBezTo>
                    <a:pt x="64" y="1391"/>
                    <a:pt x="85" y="1369"/>
                    <a:pt x="85" y="1348"/>
                  </a:cubicBezTo>
                  <a:lnTo>
                    <a:pt x="85" y="1273"/>
                  </a:lnTo>
                  <a:cubicBezTo>
                    <a:pt x="85" y="1242"/>
                    <a:pt x="64" y="1231"/>
                    <a:pt x="43" y="1231"/>
                  </a:cubicBezTo>
                  <a:close/>
                  <a:moveTo>
                    <a:pt x="43" y="1634"/>
                  </a:moveTo>
                  <a:cubicBezTo>
                    <a:pt x="22" y="1634"/>
                    <a:pt x="1" y="1655"/>
                    <a:pt x="1" y="1676"/>
                  </a:cubicBezTo>
                  <a:lnTo>
                    <a:pt x="1" y="1761"/>
                  </a:lnTo>
                  <a:cubicBezTo>
                    <a:pt x="1" y="1783"/>
                    <a:pt x="22" y="1804"/>
                    <a:pt x="43" y="1804"/>
                  </a:cubicBezTo>
                  <a:cubicBezTo>
                    <a:pt x="64" y="1804"/>
                    <a:pt x="85" y="1783"/>
                    <a:pt x="85" y="1761"/>
                  </a:cubicBezTo>
                  <a:lnTo>
                    <a:pt x="85" y="1676"/>
                  </a:lnTo>
                  <a:cubicBezTo>
                    <a:pt x="85" y="1655"/>
                    <a:pt x="64" y="1634"/>
                    <a:pt x="43" y="1634"/>
                  </a:cubicBezTo>
                  <a:close/>
                  <a:moveTo>
                    <a:pt x="43" y="2048"/>
                  </a:moveTo>
                  <a:cubicBezTo>
                    <a:pt x="22" y="2048"/>
                    <a:pt x="1" y="2058"/>
                    <a:pt x="1" y="2079"/>
                  </a:cubicBezTo>
                  <a:lnTo>
                    <a:pt x="1" y="2164"/>
                  </a:lnTo>
                  <a:cubicBezTo>
                    <a:pt x="1" y="2186"/>
                    <a:pt x="22" y="2207"/>
                    <a:pt x="43" y="2207"/>
                  </a:cubicBezTo>
                  <a:cubicBezTo>
                    <a:pt x="64" y="2207"/>
                    <a:pt x="85" y="2186"/>
                    <a:pt x="85" y="2164"/>
                  </a:cubicBezTo>
                  <a:lnTo>
                    <a:pt x="85" y="2079"/>
                  </a:lnTo>
                  <a:cubicBezTo>
                    <a:pt x="85" y="2058"/>
                    <a:pt x="64" y="2048"/>
                    <a:pt x="43" y="2048"/>
                  </a:cubicBezTo>
                  <a:close/>
                  <a:moveTo>
                    <a:pt x="43" y="2451"/>
                  </a:moveTo>
                  <a:cubicBezTo>
                    <a:pt x="22" y="2451"/>
                    <a:pt x="1" y="2472"/>
                    <a:pt x="1" y="2494"/>
                  </a:cubicBezTo>
                  <a:lnTo>
                    <a:pt x="1" y="2578"/>
                  </a:lnTo>
                  <a:cubicBezTo>
                    <a:pt x="1" y="2600"/>
                    <a:pt x="22" y="2610"/>
                    <a:pt x="43" y="2610"/>
                  </a:cubicBezTo>
                  <a:cubicBezTo>
                    <a:pt x="64" y="2610"/>
                    <a:pt x="85" y="2600"/>
                    <a:pt x="85" y="2578"/>
                  </a:cubicBezTo>
                  <a:lnTo>
                    <a:pt x="85" y="2494"/>
                  </a:lnTo>
                  <a:cubicBezTo>
                    <a:pt x="85" y="2472"/>
                    <a:pt x="64" y="2451"/>
                    <a:pt x="43" y="2451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75"/>
                    <a:pt x="1" y="2897"/>
                  </a:cubicBezTo>
                  <a:lnTo>
                    <a:pt x="1" y="2981"/>
                  </a:lnTo>
                  <a:cubicBezTo>
                    <a:pt x="1" y="3003"/>
                    <a:pt x="22" y="3024"/>
                    <a:pt x="43" y="3024"/>
                  </a:cubicBezTo>
                  <a:cubicBezTo>
                    <a:pt x="64" y="3024"/>
                    <a:pt x="85" y="3003"/>
                    <a:pt x="85" y="2981"/>
                  </a:cubicBezTo>
                  <a:lnTo>
                    <a:pt x="85" y="2897"/>
                  </a:lnTo>
                  <a:cubicBezTo>
                    <a:pt x="85" y="2875"/>
                    <a:pt x="64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22" y="3267"/>
                    <a:pt x="1" y="3288"/>
                    <a:pt x="1" y="3310"/>
                  </a:cubicBezTo>
                  <a:lnTo>
                    <a:pt x="1" y="3395"/>
                  </a:lnTo>
                  <a:cubicBezTo>
                    <a:pt x="1" y="3416"/>
                    <a:pt x="22" y="3427"/>
                    <a:pt x="43" y="3427"/>
                  </a:cubicBezTo>
                  <a:cubicBezTo>
                    <a:pt x="64" y="3427"/>
                    <a:pt x="85" y="3416"/>
                    <a:pt x="85" y="3395"/>
                  </a:cubicBezTo>
                  <a:lnTo>
                    <a:pt x="85" y="3310"/>
                  </a:lnTo>
                  <a:cubicBezTo>
                    <a:pt x="85" y="3288"/>
                    <a:pt x="64" y="3267"/>
                    <a:pt x="43" y="3267"/>
                  </a:cubicBezTo>
                  <a:close/>
                  <a:moveTo>
                    <a:pt x="43" y="3670"/>
                  </a:moveTo>
                  <a:cubicBezTo>
                    <a:pt x="22" y="3670"/>
                    <a:pt x="1" y="3691"/>
                    <a:pt x="1" y="3713"/>
                  </a:cubicBezTo>
                  <a:lnTo>
                    <a:pt x="1" y="3798"/>
                  </a:lnTo>
                  <a:cubicBezTo>
                    <a:pt x="1" y="3819"/>
                    <a:pt x="22" y="3840"/>
                    <a:pt x="43" y="3840"/>
                  </a:cubicBezTo>
                  <a:cubicBezTo>
                    <a:pt x="64" y="3840"/>
                    <a:pt x="85" y="3819"/>
                    <a:pt x="85" y="3798"/>
                  </a:cubicBezTo>
                  <a:lnTo>
                    <a:pt x="85" y="3713"/>
                  </a:lnTo>
                  <a:cubicBezTo>
                    <a:pt x="85" y="3691"/>
                    <a:pt x="64" y="3670"/>
                    <a:pt x="43" y="3670"/>
                  </a:cubicBezTo>
                  <a:close/>
                  <a:moveTo>
                    <a:pt x="43" y="4084"/>
                  </a:moveTo>
                  <a:cubicBezTo>
                    <a:pt x="22" y="4084"/>
                    <a:pt x="1" y="4106"/>
                    <a:pt x="1" y="4127"/>
                  </a:cubicBezTo>
                  <a:lnTo>
                    <a:pt x="1" y="4201"/>
                  </a:lnTo>
                  <a:cubicBezTo>
                    <a:pt x="1" y="4233"/>
                    <a:pt x="22" y="4243"/>
                    <a:pt x="43" y="4243"/>
                  </a:cubicBezTo>
                  <a:cubicBezTo>
                    <a:pt x="64" y="4243"/>
                    <a:pt x="85" y="4233"/>
                    <a:pt x="85" y="4201"/>
                  </a:cubicBezTo>
                  <a:lnTo>
                    <a:pt x="85" y="4127"/>
                  </a:lnTo>
                  <a:cubicBezTo>
                    <a:pt x="85" y="4106"/>
                    <a:pt x="64" y="4084"/>
                    <a:pt x="43" y="4084"/>
                  </a:cubicBezTo>
                  <a:close/>
                  <a:moveTo>
                    <a:pt x="43" y="4487"/>
                  </a:moveTo>
                  <a:cubicBezTo>
                    <a:pt x="22" y="4487"/>
                    <a:pt x="1" y="4509"/>
                    <a:pt x="1" y="4530"/>
                  </a:cubicBezTo>
                  <a:lnTo>
                    <a:pt x="1" y="4615"/>
                  </a:lnTo>
                  <a:cubicBezTo>
                    <a:pt x="1" y="4636"/>
                    <a:pt x="22" y="4657"/>
                    <a:pt x="43" y="4657"/>
                  </a:cubicBezTo>
                  <a:cubicBezTo>
                    <a:pt x="64" y="4657"/>
                    <a:pt x="85" y="4636"/>
                    <a:pt x="85" y="4615"/>
                  </a:cubicBezTo>
                  <a:lnTo>
                    <a:pt x="85" y="4530"/>
                  </a:lnTo>
                  <a:cubicBezTo>
                    <a:pt x="85" y="4509"/>
                    <a:pt x="64" y="4487"/>
                    <a:pt x="43" y="4487"/>
                  </a:cubicBezTo>
                  <a:close/>
                  <a:moveTo>
                    <a:pt x="43" y="4900"/>
                  </a:moveTo>
                  <a:cubicBezTo>
                    <a:pt x="22" y="4900"/>
                    <a:pt x="1" y="4922"/>
                    <a:pt x="1" y="4943"/>
                  </a:cubicBezTo>
                  <a:lnTo>
                    <a:pt x="1" y="5018"/>
                  </a:lnTo>
                  <a:cubicBezTo>
                    <a:pt x="1" y="5049"/>
                    <a:pt x="22" y="5060"/>
                    <a:pt x="43" y="5060"/>
                  </a:cubicBezTo>
                  <a:cubicBezTo>
                    <a:pt x="64" y="5060"/>
                    <a:pt x="85" y="5049"/>
                    <a:pt x="85" y="5018"/>
                  </a:cubicBezTo>
                  <a:lnTo>
                    <a:pt x="85" y="4943"/>
                  </a:lnTo>
                  <a:cubicBezTo>
                    <a:pt x="85" y="4922"/>
                    <a:pt x="64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22" y="5303"/>
                    <a:pt x="1" y="5325"/>
                    <a:pt x="1" y="5346"/>
                  </a:cubicBezTo>
                  <a:lnTo>
                    <a:pt x="1" y="5431"/>
                  </a:lnTo>
                  <a:cubicBezTo>
                    <a:pt x="1" y="5452"/>
                    <a:pt x="22" y="5473"/>
                    <a:pt x="43" y="5473"/>
                  </a:cubicBezTo>
                  <a:cubicBezTo>
                    <a:pt x="64" y="5473"/>
                    <a:pt x="85" y="5452"/>
                    <a:pt x="85" y="5431"/>
                  </a:cubicBezTo>
                  <a:lnTo>
                    <a:pt x="85" y="5346"/>
                  </a:lnTo>
                  <a:cubicBezTo>
                    <a:pt x="85" y="5325"/>
                    <a:pt x="64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22" y="5717"/>
                    <a:pt x="1" y="5739"/>
                    <a:pt x="1" y="5760"/>
                  </a:cubicBezTo>
                  <a:lnTo>
                    <a:pt x="1" y="5834"/>
                  </a:lnTo>
                  <a:cubicBezTo>
                    <a:pt x="1" y="5855"/>
                    <a:pt x="22" y="5876"/>
                    <a:pt x="43" y="5876"/>
                  </a:cubicBezTo>
                  <a:cubicBezTo>
                    <a:pt x="64" y="5876"/>
                    <a:pt x="85" y="5855"/>
                    <a:pt x="85" y="5834"/>
                  </a:cubicBezTo>
                  <a:lnTo>
                    <a:pt x="85" y="5760"/>
                  </a:lnTo>
                  <a:cubicBezTo>
                    <a:pt x="85" y="5739"/>
                    <a:pt x="64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22" y="6120"/>
                    <a:pt x="1" y="6142"/>
                    <a:pt x="1" y="6163"/>
                  </a:cubicBezTo>
                  <a:lnTo>
                    <a:pt x="1" y="6248"/>
                  </a:lnTo>
                  <a:cubicBezTo>
                    <a:pt x="1" y="6269"/>
                    <a:pt x="22" y="6290"/>
                    <a:pt x="43" y="6290"/>
                  </a:cubicBezTo>
                  <a:cubicBezTo>
                    <a:pt x="64" y="6290"/>
                    <a:pt x="85" y="6269"/>
                    <a:pt x="85" y="6248"/>
                  </a:cubicBezTo>
                  <a:lnTo>
                    <a:pt x="85" y="6163"/>
                  </a:lnTo>
                  <a:cubicBezTo>
                    <a:pt x="85" y="6142"/>
                    <a:pt x="64" y="6120"/>
                    <a:pt x="43" y="6120"/>
                  </a:cubicBezTo>
                  <a:close/>
                  <a:moveTo>
                    <a:pt x="43" y="6534"/>
                  </a:moveTo>
                  <a:cubicBezTo>
                    <a:pt x="22" y="6534"/>
                    <a:pt x="1" y="6545"/>
                    <a:pt x="1" y="6576"/>
                  </a:cubicBezTo>
                  <a:lnTo>
                    <a:pt x="1" y="6651"/>
                  </a:lnTo>
                  <a:cubicBezTo>
                    <a:pt x="1" y="6672"/>
                    <a:pt x="22" y="6693"/>
                    <a:pt x="43" y="6693"/>
                  </a:cubicBezTo>
                  <a:cubicBezTo>
                    <a:pt x="64" y="6693"/>
                    <a:pt x="85" y="6672"/>
                    <a:pt x="85" y="6651"/>
                  </a:cubicBezTo>
                  <a:lnTo>
                    <a:pt x="85" y="6576"/>
                  </a:lnTo>
                  <a:cubicBezTo>
                    <a:pt x="85" y="6545"/>
                    <a:pt x="64" y="6534"/>
                    <a:pt x="43" y="6534"/>
                  </a:cubicBezTo>
                  <a:close/>
                  <a:moveTo>
                    <a:pt x="43" y="6937"/>
                  </a:moveTo>
                  <a:cubicBezTo>
                    <a:pt x="22" y="6937"/>
                    <a:pt x="1" y="6958"/>
                    <a:pt x="1" y="6979"/>
                  </a:cubicBezTo>
                  <a:lnTo>
                    <a:pt x="1" y="7064"/>
                  </a:lnTo>
                  <a:cubicBezTo>
                    <a:pt x="1" y="7085"/>
                    <a:pt x="22" y="7106"/>
                    <a:pt x="43" y="7106"/>
                  </a:cubicBezTo>
                  <a:cubicBezTo>
                    <a:pt x="64" y="7106"/>
                    <a:pt x="85" y="7085"/>
                    <a:pt x="85" y="7064"/>
                  </a:cubicBezTo>
                  <a:lnTo>
                    <a:pt x="85" y="6979"/>
                  </a:lnTo>
                  <a:cubicBezTo>
                    <a:pt x="85" y="6958"/>
                    <a:pt x="64" y="6937"/>
                    <a:pt x="43" y="6937"/>
                  </a:cubicBezTo>
                  <a:close/>
                  <a:moveTo>
                    <a:pt x="43" y="7351"/>
                  </a:moveTo>
                  <a:cubicBezTo>
                    <a:pt x="22" y="7351"/>
                    <a:pt x="1" y="7361"/>
                    <a:pt x="1" y="7382"/>
                  </a:cubicBezTo>
                  <a:lnTo>
                    <a:pt x="1" y="7467"/>
                  </a:lnTo>
                  <a:cubicBezTo>
                    <a:pt x="1" y="7488"/>
                    <a:pt x="22" y="7509"/>
                    <a:pt x="43" y="7509"/>
                  </a:cubicBezTo>
                  <a:cubicBezTo>
                    <a:pt x="64" y="7509"/>
                    <a:pt x="85" y="7488"/>
                    <a:pt x="85" y="7467"/>
                  </a:cubicBezTo>
                  <a:lnTo>
                    <a:pt x="85" y="7382"/>
                  </a:lnTo>
                  <a:cubicBezTo>
                    <a:pt x="85" y="7361"/>
                    <a:pt x="64" y="7351"/>
                    <a:pt x="43" y="7351"/>
                  </a:cubicBezTo>
                  <a:close/>
                  <a:moveTo>
                    <a:pt x="43" y="7754"/>
                  </a:moveTo>
                  <a:cubicBezTo>
                    <a:pt x="22" y="7754"/>
                    <a:pt x="1" y="7775"/>
                    <a:pt x="1" y="7796"/>
                  </a:cubicBezTo>
                  <a:lnTo>
                    <a:pt x="1" y="7881"/>
                  </a:lnTo>
                  <a:cubicBezTo>
                    <a:pt x="1" y="7902"/>
                    <a:pt x="22" y="7912"/>
                    <a:pt x="43" y="7912"/>
                  </a:cubicBezTo>
                  <a:cubicBezTo>
                    <a:pt x="64" y="7912"/>
                    <a:pt x="85" y="7902"/>
                    <a:pt x="85" y="7881"/>
                  </a:cubicBezTo>
                  <a:lnTo>
                    <a:pt x="85" y="7796"/>
                  </a:lnTo>
                  <a:cubicBezTo>
                    <a:pt x="85" y="7775"/>
                    <a:pt x="64" y="7754"/>
                    <a:pt x="43" y="7754"/>
                  </a:cubicBezTo>
                  <a:close/>
                  <a:moveTo>
                    <a:pt x="43" y="8167"/>
                  </a:moveTo>
                  <a:cubicBezTo>
                    <a:pt x="22" y="8167"/>
                    <a:pt x="1" y="8178"/>
                    <a:pt x="1" y="8199"/>
                  </a:cubicBezTo>
                  <a:lnTo>
                    <a:pt x="1" y="8284"/>
                  </a:lnTo>
                  <a:cubicBezTo>
                    <a:pt x="1" y="8305"/>
                    <a:pt x="22" y="8326"/>
                    <a:pt x="43" y="8326"/>
                  </a:cubicBezTo>
                  <a:cubicBezTo>
                    <a:pt x="64" y="8326"/>
                    <a:pt x="85" y="8305"/>
                    <a:pt x="85" y="8284"/>
                  </a:cubicBezTo>
                  <a:lnTo>
                    <a:pt x="85" y="8199"/>
                  </a:lnTo>
                  <a:cubicBezTo>
                    <a:pt x="85" y="8178"/>
                    <a:pt x="64" y="8167"/>
                    <a:pt x="43" y="8167"/>
                  </a:cubicBezTo>
                  <a:close/>
                  <a:moveTo>
                    <a:pt x="43" y="8570"/>
                  </a:moveTo>
                  <a:cubicBezTo>
                    <a:pt x="22" y="8570"/>
                    <a:pt x="1" y="8591"/>
                    <a:pt x="1" y="8612"/>
                  </a:cubicBezTo>
                  <a:lnTo>
                    <a:pt x="1" y="8697"/>
                  </a:lnTo>
                  <a:cubicBezTo>
                    <a:pt x="1" y="8718"/>
                    <a:pt x="22" y="8729"/>
                    <a:pt x="43" y="8729"/>
                  </a:cubicBezTo>
                  <a:cubicBezTo>
                    <a:pt x="64" y="8729"/>
                    <a:pt x="85" y="8718"/>
                    <a:pt x="85" y="8697"/>
                  </a:cubicBezTo>
                  <a:lnTo>
                    <a:pt x="85" y="8612"/>
                  </a:lnTo>
                  <a:cubicBezTo>
                    <a:pt x="85" y="8591"/>
                    <a:pt x="64" y="8570"/>
                    <a:pt x="43" y="85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6"/>
            <p:cNvSpPr/>
            <p:nvPr/>
          </p:nvSpPr>
          <p:spPr>
            <a:xfrm>
              <a:off x="3809075" y="1171125"/>
              <a:ext cx="200175" cy="2150"/>
            </a:xfrm>
            <a:custGeom>
              <a:avLst/>
              <a:gdLst/>
              <a:ahLst/>
              <a:cxnLst/>
              <a:rect l="l" t="t" r="r" b="b"/>
              <a:pathLst>
                <a:path w="8007" h="86" extrusionOk="0">
                  <a:moveTo>
                    <a:pt x="43" y="0"/>
                  </a:moveTo>
                  <a:cubicBezTo>
                    <a:pt x="22" y="0"/>
                    <a:pt x="0" y="21"/>
                    <a:pt x="0" y="43"/>
                  </a:cubicBezTo>
                  <a:cubicBezTo>
                    <a:pt x="0" y="64"/>
                    <a:pt x="22" y="85"/>
                    <a:pt x="43" y="85"/>
                  </a:cubicBezTo>
                  <a:lnTo>
                    <a:pt x="7965" y="85"/>
                  </a:lnTo>
                  <a:cubicBezTo>
                    <a:pt x="7986" y="85"/>
                    <a:pt x="8007" y="64"/>
                    <a:pt x="8007" y="43"/>
                  </a:cubicBezTo>
                  <a:cubicBezTo>
                    <a:pt x="8007" y="21"/>
                    <a:pt x="7986" y="0"/>
                    <a:pt x="7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6"/>
            <p:cNvSpPr/>
            <p:nvPr/>
          </p:nvSpPr>
          <p:spPr>
            <a:xfrm>
              <a:off x="4006325" y="1158925"/>
              <a:ext cx="8250" cy="26250"/>
            </a:xfrm>
            <a:custGeom>
              <a:avLst/>
              <a:gdLst/>
              <a:ahLst/>
              <a:cxnLst/>
              <a:rect l="l" t="t" r="r" b="b"/>
              <a:pathLst>
                <a:path w="330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329" y="5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6"/>
            <p:cNvSpPr/>
            <p:nvPr/>
          </p:nvSpPr>
          <p:spPr>
            <a:xfrm>
              <a:off x="3803775" y="1158925"/>
              <a:ext cx="8225" cy="26250"/>
            </a:xfrm>
            <a:custGeom>
              <a:avLst/>
              <a:gdLst/>
              <a:ahLst/>
              <a:cxnLst/>
              <a:rect l="l" t="t" r="r" b="b"/>
              <a:pathLst>
                <a:path w="329" h="1050" extrusionOk="0">
                  <a:moveTo>
                    <a:pt x="329" y="0"/>
                  </a:moveTo>
                  <a:lnTo>
                    <a:pt x="0" y="531"/>
                  </a:lnTo>
                  <a:lnTo>
                    <a:pt x="329" y="105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6"/>
            <p:cNvSpPr/>
            <p:nvPr/>
          </p:nvSpPr>
          <p:spPr>
            <a:xfrm>
              <a:off x="3801375" y="966700"/>
              <a:ext cx="1900" cy="228550"/>
            </a:xfrm>
            <a:custGeom>
              <a:avLst/>
              <a:gdLst/>
              <a:ahLst/>
              <a:cxnLst/>
              <a:rect l="l" t="t" r="r" b="b"/>
              <a:pathLst>
                <a:path w="76" h="9142" extrusionOk="0">
                  <a:moveTo>
                    <a:pt x="43" y="0"/>
                  </a:moveTo>
                  <a:cubicBezTo>
                    <a:pt x="12" y="0"/>
                    <a:pt x="0" y="21"/>
                    <a:pt x="0" y="43"/>
                  </a:cubicBezTo>
                  <a:lnTo>
                    <a:pt x="0" y="127"/>
                  </a:lnTo>
                  <a:cubicBezTo>
                    <a:pt x="0" y="149"/>
                    <a:pt x="12" y="170"/>
                    <a:pt x="43" y="170"/>
                  </a:cubicBezTo>
                  <a:cubicBezTo>
                    <a:pt x="64" y="170"/>
                    <a:pt x="75" y="149"/>
                    <a:pt x="75" y="127"/>
                  </a:cubicBezTo>
                  <a:lnTo>
                    <a:pt x="75" y="43"/>
                  </a:lnTo>
                  <a:cubicBezTo>
                    <a:pt x="75" y="21"/>
                    <a:pt x="64" y="0"/>
                    <a:pt x="43" y="0"/>
                  </a:cubicBezTo>
                  <a:close/>
                  <a:moveTo>
                    <a:pt x="43" y="414"/>
                  </a:moveTo>
                  <a:cubicBezTo>
                    <a:pt x="12" y="414"/>
                    <a:pt x="0" y="435"/>
                    <a:pt x="0" y="457"/>
                  </a:cubicBezTo>
                  <a:lnTo>
                    <a:pt x="0" y="530"/>
                  </a:lnTo>
                  <a:cubicBezTo>
                    <a:pt x="0" y="563"/>
                    <a:pt x="12" y="573"/>
                    <a:pt x="43" y="573"/>
                  </a:cubicBezTo>
                  <a:cubicBezTo>
                    <a:pt x="64" y="573"/>
                    <a:pt x="75" y="563"/>
                    <a:pt x="75" y="530"/>
                  </a:cubicBezTo>
                  <a:lnTo>
                    <a:pt x="75" y="457"/>
                  </a:lnTo>
                  <a:cubicBezTo>
                    <a:pt x="75" y="435"/>
                    <a:pt x="64" y="414"/>
                    <a:pt x="43" y="414"/>
                  </a:cubicBezTo>
                  <a:close/>
                  <a:moveTo>
                    <a:pt x="43" y="817"/>
                  </a:moveTo>
                  <a:cubicBezTo>
                    <a:pt x="12" y="817"/>
                    <a:pt x="0" y="838"/>
                    <a:pt x="0" y="860"/>
                  </a:cubicBezTo>
                  <a:lnTo>
                    <a:pt x="0" y="944"/>
                  </a:lnTo>
                  <a:cubicBezTo>
                    <a:pt x="0" y="966"/>
                    <a:pt x="12" y="987"/>
                    <a:pt x="43" y="987"/>
                  </a:cubicBezTo>
                  <a:cubicBezTo>
                    <a:pt x="64" y="987"/>
                    <a:pt x="75" y="966"/>
                    <a:pt x="75" y="944"/>
                  </a:cubicBezTo>
                  <a:lnTo>
                    <a:pt x="75" y="860"/>
                  </a:lnTo>
                  <a:cubicBezTo>
                    <a:pt x="75" y="838"/>
                    <a:pt x="64" y="817"/>
                    <a:pt x="43" y="817"/>
                  </a:cubicBezTo>
                  <a:close/>
                  <a:moveTo>
                    <a:pt x="43" y="1230"/>
                  </a:moveTo>
                  <a:cubicBezTo>
                    <a:pt x="12" y="1230"/>
                    <a:pt x="0" y="1252"/>
                    <a:pt x="0" y="1273"/>
                  </a:cubicBezTo>
                  <a:lnTo>
                    <a:pt x="0" y="1347"/>
                  </a:lnTo>
                  <a:cubicBezTo>
                    <a:pt x="0" y="1369"/>
                    <a:pt x="12" y="1390"/>
                    <a:pt x="43" y="1390"/>
                  </a:cubicBezTo>
                  <a:cubicBezTo>
                    <a:pt x="64" y="1390"/>
                    <a:pt x="75" y="1369"/>
                    <a:pt x="75" y="1347"/>
                  </a:cubicBezTo>
                  <a:lnTo>
                    <a:pt x="75" y="1273"/>
                  </a:lnTo>
                  <a:cubicBezTo>
                    <a:pt x="75" y="1252"/>
                    <a:pt x="64" y="1230"/>
                    <a:pt x="43" y="1230"/>
                  </a:cubicBezTo>
                  <a:close/>
                  <a:moveTo>
                    <a:pt x="43" y="1633"/>
                  </a:moveTo>
                  <a:cubicBezTo>
                    <a:pt x="12" y="1633"/>
                    <a:pt x="0" y="1655"/>
                    <a:pt x="0" y="1676"/>
                  </a:cubicBezTo>
                  <a:lnTo>
                    <a:pt x="0" y="1761"/>
                  </a:lnTo>
                  <a:cubicBezTo>
                    <a:pt x="0" y="1782"/>
                    <a:pt x="12" y="1803"/>
                    <a:pt x="43" y="1803"/>
                  </a:cubicBezTo>
                  <a:cubicBezTo>
                    <a:pt x="64" y="1803"/>
                    <a:pt x="75" y="1782"/>
                    <a:pt x="75" y="1761"/>
                  </a:cubicBezTo>
                  <a:lnTo>
                    <a:pt x="75" y="1676"/>
                  </a:lnTo>
                  <a:cubicBezTo>
                    <a:pt x="75" y="1655"/>
                    <a:pt x="64" y="1633"/>
                    <a:pt x="43" y="1633"/>
                  </a:cubicBezTo>
                  <a:close/>
                  <a:moveTo>
                    <a:pt x="43" y="2047"/>
                  </a:moveTo>
                  <a:cubicBezTo>
                    <a:pt x="12" y="2047"/>
                    <a:pt x="0" y="2058"/>
                    <a:pt x="0" y="2090"/>
                  </a:cubicBezTo>
                  <a:lnTo>
                    <a:pt x="0" y="2164"/>
                  </a:lnTo>
                  <a:cubicBezTo>
                    <a:pt x="0" y="2185"/>
                    <a:pt x="12" y="2206"/>
                    <a:pt x="43" y="2206"/>
                  </a:cubicBezTo>
                  <a:cubicBezTo>
                    <a:pt x="64" y="2206"/>
                    <a:pt x="75" y="2185"/>
                    <a:pt x="75" y="2164"/>
                  </a:cubicBezTo>
                  <a:lnTo>
                    <a:pt x="75" y="2090"/>
                  </a:lnTo>
                  <a:cubicBezTo>
                    <a:pt x="75" y="2058"/>
                    <a:pt x="64" y="2047"/>
                    <a:pt x="43" y="2047"/>
                  </a:cubicBezTo>
                  <a:close/>
                  <a:moveTo>
                    <a:pt x="43" y="2450"/>
                  </a:moveTo>
                  <a:cubicBezTo>
                    <a:pt x="12" y="2450"/>
                    <a:pt x="0" y="2472"/>
                    <a:pt x="0" y="2493"/>
                  </a:cubicBezTo>
                  <a:lnTo>
                    <a:pt x="0" y="2578"/>
                  </a:lnTo>
                  <a:cubicBezTo>
                    <a:pt x="0" y="2599"/>
                    <a:pt x="12" y="2620"/>
                    <a:pt x="43" y="2620"/>
                  </a:cubicBezTo>
                  <a:cubicBezTo>
                    <a:pt x="64" y="2620"/>
                    <a:pt x="75" y="2599"/>
                    <a:pt x="75" y="2578"/>
                  </a:cubicBezTo>
                  <a:lnTo>
                    <a:pt x="75" y="2493"/>
                  </a:lnTo>
                  <a:cubicBezTo>
                    <a:pt x="75" y="2472"/>
                    <a:pt x="64" y="2450"/>
                    <a:pt x="43" y="2450"/>
                  </a:cubicBezTo>
                  <a:close/>
                  <a:moveTo>
                    <a:pt x="43" y="2864"/>
                  </a:moveTo>
                  <a:cubicBezTo>
                    <a:pt x="12" y="2864"/>
                    <a:pt x="0" y="2875"/>
                    <a:pt x="0" y="2906"/>
                  </a:cubicBezTo>
                  <a:lnTo>
                    <a:pt x="0" y="2981"/>
                  </a:lnTo>
                  <a:cubicBezTo>
                    <a:pt x="0" y="3002"/>
                    <a:pt x="12" y="3023"/>
                    <a:pt x="43" y="3023"/>
                  </a:cubicBezTo>
                  <a:cubicBezTo>
                    <a:pt x="64" y="3023"/>
                    <a:pt x="75" y="3002"/>
                    <a:pt x="75" y="2981"/>
                  </a:cubicBezTo>
                  <a:lnTo>
                    <a:pt x="75" y="2906"/>
                  </a:lnTo>
                  <a:cubicBezTo>
                    <a:pt x="75" y="2875"/>
                    <a:pt x="64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12" y="3267"/>
                    <a:pt x="0" y="3288"/>
                    <a:pt x="0" y="3309"/>
                  </a:cubicBezTo>
                  <a:lnTo>
                    <a:pt x="0" y="3394"/>
                  </a:lnTo>
                  <a:cubicBezTo>
                    <a:pt x="0" y="3415"/>
                    <a:pt x="12" y="3436"/>
                    <a:pt x="43" y="3436"/>
                  </a:cubicBezTo>
                  <a:cubicBezTo>
                    <a:pt x="64" y="3436"/>
                    <a:pt x="75" y="3415"/>
                    <a:pt x="75" y="3394"/>
                  </a:cubicBezTo>
                  <a:lnTo>
                    <a:pt x="75" y="3309"/>
                  </a:lnTo>
                  <a:cubicBezTo>
                    <a:pt x="75" y="3288"/>
                    <a:pt x="64" y="3267"/>
                    <a:pt x="43" y="3267"/>
                  </a:cubicBezTo>
                  <a:close/>
                  <a:moveTo>
                    <a:pt x="43" y="3681"/>
                  </a:moveTo>
                  <a:cubicBezTo>
                    <a:pt x="12" y="3681"/>
                    <a:pt x="0" y="3691"/>
                    <a:pt x="0" y="3712"/>
                  </a:cubicBezTo>
                  <a:lnTo>
                    <a:pt x="0" y="3797"/>
                  </a:lnTo>
                  <a:cubicBezTo>
                    <a:pt x="0" y="3818"/>
                    <a:pt x="12" y="3839"/>
                    <a:pt x="43" y="3839"/>
                  </a:cubicBezTo>
                  <a:cubicBezTo>
                    <a:pt x="64" y="3839"/>
                    <a:pt x="75" y="3818"/>
                    <a:pt x="75" y="3797"/>
                  </a:cubicBezTo>
                  <a:lnTo>
                    <a:pt x="75" y="3712"/>
                  </a:lnTo>
                  <a:cubicBezTo>
                    <a:pt x="75" y="3691"/>
                    <a:pt x="64" y="3681"/>
                    <a:pt x="43" y="3681"/>
                  </a:cubicBezTo>
                  <a:close/>
                  <a:moveTo>
                    <a:pt x="43" y="4084"/>
                  </a:moveTo>
                  <a:cubicBezTo>
                    <a:pt x="12" y="4084"/>
                    <a:pt x="0" y="4105"/>
                    <a:pt x="0" y="4126"/>
                  </a:cubicBezTo>
                  <a:lnTo>
                    <a:pt x="0" y="4211"/>
                  </a:lnTo>
                  <a:cubicBezTo>
                    <a:pt x="0" y="4232"/>
                    <a:pt x="12" y="4242"/>
                    <a:pt x="43" y="4242"/>
                  </a:cubicBezTo>
                  <a:cubicBezTo>
                    <a:pt x="64" y="4242"/>
                    <a:pt x="75" y="4232"/>
                    <a:pt x="75" y="4211"/>
                  </a:cubicBezTo>
                  <a:lnTo>
                    <a:pt x="75" y="4126"/>
                  </a:lnTo>
                  <a:cubicBezTo>
                    <a:pt x="75" y="4105"/>
                    <a:pt x="64" y="4084"/>
                    <a:pt x="43" y="4084"/>
                  </a:cubicBezTo>
                  <a:close/>
                  <a:moveTo>
                    <a:pt x="43" y="4497"/>
                  </a:moveTo>
                  <a:cubicBezTo>
                    <a:pt x="12" y="4497"/>
                    <a:pt x="0" y="4508"/>
                    <a:pt x="0" y="4529"/>
                  </a:cubicBezTo>
                  <a:lnTo>
                    <a:pt x="0" y="4614"/>
                  </a:lnTo>
                  <a:cubicBezTo>
                    <a:pt x="0" y="4635"/>
                    <a:pt x="12" y="4656"/>
                    <a:pt x="43" y="4656"/>
                  </a:cubicBezTo>
                  <a:cubicBezTo>
                    <a:pt x="64" y="4656"/>
                    <a:pt x="75" y="4635"/>
                    <a:pt x="75" y="4614"/>
                  </a:cubicBezTo>
                  <a:lnTo>
                    <a:pt x="75" y="4529"/>
                  </a:lnTo>
                  <a:cubicBezTo>
                    <a:pt x="75" y="4508"/>
                    <a:pt x="64" y="4497"/>
                    <a:pt x="43" y="4497"/>
                  </a:cubicBezTo>
                  <a:close/>
                  <a:moveTo>
                    <a:pt x="43" y="4900"/>
                  </a:moveTo>
                  <a:cubicBezTo>
                    <a:pt x="12" y="4900"/>
                    <a:pt x="0" y="4921"/>
                    <a:pt x="0" y="4942"/>
                  </a:cubicBezTo>
                  <a:lnTo>
                    <a:pt x="0" y="5027"/>
                  </a:lnTo>
                  <a:cubicBezTo>
                    <a:pt x="0" y="5048"/>
                    <a:pt x="12" y="5059"/>
                    <a:pt x="43" y="5059"/>
                  </a:cubicBezTo>
                  <a:cubicBezTo>
                    <a:pt x="64" y="5059"/>
                    <a:pt x="75" y="5048"/>
                    <a:pt x="75" y="5027"/>
                  </a:cubicBezTo>
                  <a:lnTo>
                    <a:pt x="75" y="4942"/>
                  </a:lnTo>
                  <a:cubicBezTo>
                    <a:pt x="75" y="4921"/>
                    <a:pt x="64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12" y="5303"/>
                    <a:pt x="0" y="5324"/>
                    <a:pt x="0" y="5345"/>
                  </a:cubicBezTo>
                  <a:lnTo>
                    <a:pt x="0" y="5430"/>
                  </a:lnTo>
                  <a:cubicBezTo>
                    <a:pt x="0" y="5451"/>
                    <a:pt x="12" y="5472"/>
                    <a:pt x="43" y="5472"/>
                  </a:cubicBezTo>
                  <a:cubicBezTo>
                    <a:pt x="64" y="5472"/>
                    <a:pt x="75" y="5451"/>
                    <a:pt x="75" y="5430"/>
                  </a:cubicBezTo>
                  <a:lnTo>
                    <a:pt x="75" y="5345"/>
                  </a:lnTo>
                  <a:cubicBezTo>
                    <a:pt x="75" y="5324"/>
                    <a:pt x="64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12" y="5717"/>
                    <a:pt x="0" y="5738"/>
                    <a:pt x="0" y="5759"/>
                  </a:cubicBezTo>
                  <a:lnTo>
                    <a:pt x="0" y="5833"/>
                  </a:lnTo>
                  <a:cubicBezTo>
                    <a:pt x="0" y="5865"/>
                    <a:pt x="12" y="5875"/>
                    <a:pt x="43" y="5875"/>
                  </a:cubicBezTo>
                  <a:cubicBezTo>
                    <a:pt x="64" y="5875"/>
                    <a:pt x="75" y="5865"/>
                    <a:pt x="75" y="5833"/>
                  </a:cubicBezTo>
                  <a:lnTo>
                    <a:pt x="75" y="5759"/>
                  </a:lnTo>
                  <a:cubicBezTo>
                    <a:pt x="75" y="5738"/>
                    <a:pt x="64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12" y="6120"/>
                    <a:pt x="0" y="6141"/>
                    <a:pt x="0" y="6162"/>
                  </a:cubicBezTo>
                  <a:lnTo>
                    <a:pt x="0" y="6247"/>
                  </a:lnTo>
                  <a:cubicBezTo>
                    <a:pt x="0" y="6268"/>
                    <a:pt x="12" y="6289"/>
                    <a:pt x="43" y="6289"/>
                  </a:cubicBezTo>
                  <a:cubicBezTo>
                    <a:pt x="64" y="6289"/>
                    <a:pt x="75" y="6268"/>
                    <a:pt x="75" y="6247"/>
                  </a:cubicBezTo>
                  <a:lnTo>
                    <a:pt x="75" y="6162"/>
                  </a:lnTo>
                  <a:cubicBezTo>
                    <a:pt x="75" y="6141"/>
                    <a:pt x="64" y="6120"/>
                    <a:pt x="43" y="6120"/>
                  </a:cubicBezTo>
                  <a:close/>
                  <a:moveTo>
                    <a:pt x="43" y="6533"/>
                  </a:moveTo>
                  <a:cubicBezTo>
                    <a:pt x="12" y="6533"/>
                    <a:pt x="0" y="6554"/>
                    <a:pt x="0" y="6575"/>
                  </a:cubicBezTo>
                  <a:lnTo>
                    <a:pt x="0" y="6650"/>
                  </a:lnTo>
                  <a:cubicBezTo>
                    <a:pt x="0" y="6681"/>
                    <a:pt x="12" y="6692"/>
                    <a:pt x="43" y="6692"/>
                  </a:cubicBezTo>
                  <a:cubicBezTo>
                    <a:pt x="64" y="6692"/>
                    <a:pt x="75" y="6681"/>
                    <a:pt x="75" y="6650"/>
                  </a:cubicBezTo>
                  <a:lnTo>
                    <a:pt x="75" y="6575"/>
                  </a:lnTo>
                  <a:cubicBezTo>
                    <a:pt x="75" y="6554"/>
                    <a:pt x="64" y="6533"/>
                    <a:pt x="43" y="6533"/>
                  </a:cubicBezTo>
                  <a:close/>
                  <a:moveTo>
                    <a:pt x="43" y="6936"/>
                  </a:moveTo>
                  <a:cubicBezTo>
                    <a:pt x="12" y="6936"/>
                    <a:pt x="0" y="6957"/>
                    <a:pt x="0" y="6978"/>
                  </a:cubicBezTo>
                  <a:lnTo>
                    <a:pt x="0" y="7063"/>
                  </a:lnTo>
                  <a:cubicBezTo>
                    <a:pt x="0" y="7084"/>
                    <a:pt x="12" y="7106"/>
                    <a:pt x="43" y="7106"/>
                  </a:cubicBezTo>
                  <a:cubicBezTo>
                    <a:pt x="64" y="7106"/>
                    <a:pt x="75" y="7084"/>
                    <a:pt x="75" y="7063"/>
                  </a:cubicBezTo>
                  <a:lnTo>
                    <a:pt x="75" y="6978"/>
                  </a:lnTo>
                  <a:cubicBezTo>
                    <a:pt x="75" y="6957"/>
                    <a:pt x="64" y="6936"/>
                    <a:pt x="43" y="6936"/>
                  </a:cubicBezTo>
                  <a:close/>
                  <a:moveTo>
                    <a:pt x="43" y="7350"/>
                  </a:moveTo>
                  <a:cubicBezTo>
                    <a:pt x="12" y="7350"/>
                    <a:pt x="0" y="7360"/>
                    <a:pt x="0" y="7392"/>
                  </a:cubicBezTo>
                  <a:lnTo>
                    <a:pt x="0" y="7466"/>
                  </a:lnTo>
                  <a:cubicBezTo>
                    <a:pt x="0" y="7487"/>
                    <a:pt x="12" y="7509"/>
                    <a:pt x="43" y="7509"/>
                  </a:cubicBezTo>
                  <a:cubicBezTo>
                    <a:pt x="64" y="7509"/>
                    <a:pt x="75" y="7487"/>
                    <a:pt x="75" y="7466"/>
                  </a:cubicBezTo>
                  <a:lnTo>
                    <a:pt x="75" y="7392"/>
                  </a:lnTo>
                  <a:cubicBezTo>
                    <a:pt x="75" y="7360"/>
                    <a:pt x="64" y="7350"/>
                    <a:pt x="43" y="7350"/>
                  </a:cubicBezTo>
                  <a:close/>
                  <a:moveTo>
                    <a:pt x="43" y="7753"/>
                  </a:moveTo>
                  <a:cubicBezTo>
                    <a:pt x="12" y="7753"/>
                    <a:pt x="0" y="7774"/>
                    <a:pt x="0" y="7795"/>
                  </a:cubicBezTo>
                  <a:lnTo>
                    <a:pt x="0" y="7880"/>
                  </a:lnTo>
                  <a:cubicBezTo>
                    <a:pt x="0" y="7901"/>
                    <a:pt x="12" y="7923"/>
                    <a:pt x="43" y="7923"/>
                  </a:cubicBezTo>
                  <a:cubicBezTo>
                    <a:pt x="64" y="7923"/>
                    <a:pt x="75" y="7901"/>
                    <a:pt x="75" y="7880"/>
                  </a:cubicBezTo>
                  <a:lnTo>
                    <a:pt x="75" y="7795"/>
                  </a:lnTo>
                  <a:cubicBezTo>
                    <a:pt x="75" y="7774"/>
                    <a:pt x="64" y="7753"/>
                    <a:pt x="43" y="7753"/>
                  </a:cubicBezTo>
                  <a:close/>
                  <a:moveTo>
                    <a:pt x="43" y="8166"/>
                  </a:moveTo>
                  <a:cubicBezTo>
                    <a:pt x="12" y="8166"/>
                    <a:pt x="0" y="8177"/>
                    <a:pt x="0" y="8209"/>
                  </a:cubicBezTo>
                  <a:lnTo>
                    <a:pt x="0" y="8283"/>
                  </a:lnTo>
                  <a:cubicBezTo>
                    <a:pt x="0" y="8304"/>
                    <a:pt x="12" y="8326"/>
                    <a:pt x="43" y="8326"/>
                  </a:cubicBezTo>
                  <a:cubicBezTo>
                    <a:pt x="64" y="8326"/>
                    <a:pt x="75" y="8304"/>
                    <a:pt x="75" y="8283"/>
                  </a:cubicBezTo>
                  <a:lnTo>
                    <a:pt x="75" y="8209"/>
                  </a:lnTo>
                  <a:cubicBezTo>
                    <a:pt x="75" y="8177"/>
                    <a:pt x="64" y="8166"/>
                    <a:pt x="43" y="8166"/>
                  </a:cubicBezTo>
                  <a:close/>
                  <a:moveTo>
                    <a:pt x="43" y="8569"/>
                  </a:moveTo>
                  <a:cubicBezTo>
                    <a:pt x="12" y="8569"/>
                    <a:pt x="0" y="8590"/>
                    <a:pt x="0" y="8612"/>
                  </a:cubicBezTo>
                  <a:lnTo>
                    <a:pt x="0" y="8696"/>
                  </a:lnTo>
                  <a:cubicBezTo>
                    <a:pt x="0" y="8718"/>
                    <a:pt x="12" y="8739"/>
                    <a:pt x="43" y="8739"/>
                  </a:cubicBezTo>
                  <a:cubicBezTo>
                    <a:pt x="64" y="8739"/>
                    <a:pt x="75" y="8718"/>
                    <a:pt x="75" y="8696"/>
                  </a:cubicBezTo>
                  <a:lnTo>
                    <a:pt x="75" y="8612"/>
                  </a:lnTo>
                  <a:cubicBezTo>
                    <a:pt x="75" y="8590"/>
                    <a:pt x="64" y="8569"/>
                    <a:pt x="43" y="8569"/>
                  </a:cubicBezTo>
                  <a:close/>
                  <a:moveTo>
                    <a:pt x="43" y="8983"/>
                  </a:moveTo>
                  <a:cubicBezTo>
                    <a:pt x="12" y="8983"/>
                    <a:pt x="0" y="8993"/>
                    <a:pt x="0" y="9015"/>
                  </a:cubicBezTo>
                  <a:lnTo>
                    <a:pt x="0" y="9099"/>
                  </a:lnTo>
                  <a:cubicBezTo>
                    <a:pt x="0" y="9121"/>
                    <a:pt x="12" y="9142"/>
                    <a:pt x="43" y="9142"/>
                  </a:cubicBezTo>
                  <a:cubicBezTo>
                    <a:pt x="64" y="9142"/>
                    <a:pt x="75" y="9121"/>
                    <a:pt x="75" y="9099"/>
                  </a:cubicBezTo>
                  <a:lnTo>
                    <a:pt x="75" y="9015"/>
                  </a:lnTo>
                  <a:cubicBezTo>
                    <a:pt x="75" y="8993"/>
                    <a:pt x="64" y="8983"/>
                    <a:pt x="43" y="8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6"/>
            <p:cNvSpPr/>
            <p:nvPr/>
          </p:nvSpPr>
          <p:spPr>
            <a:xfrm>
              <a:off x="4013475" y="966700"/>
              <a:ext cx="2150" cy="228550"/>
            </a:xfrm>
            <a:custGeom>
              <a:avLst/>
              <a:gdLst/>
              <a:ahLst/>
              <a:cxnLst/>
              <a:rect l="l" t="t" r="r" b="b"/>
              <a:pathLst>
                <a:path w="86" h="9142" extrusionOk="0">
                  <a:moveTo>
                    <a:pt x="43" y="0"/>
                  </a:moveTo>
                  <a:cubicBezTo>
                    <a:pt x="22" y="0"/>
                    <a:pt x="1" y="21"/>
                    <a:pt x="1" y="43"/>
                  </a:cubicBezTo>
                  <a:lnTo>
                    <a:pt x="1" y="127"/>
                  </a:lnTo>
                  <a:cubicBezTo>
                    <a:pt x="1" y="149"/>
                    <a:pt x="22" y="170"/>
                    <a:pt x="43" y="170"/>
                  </a:cubicBezTo>
                  <a:cubicBezTo>
                    <a:pt x="64" y="170"/>
                    <a:pt x="85" y="149"/>
                    <a:pt x="85" y="127"/>
                  </a:cubicBezTo>
                  <a:lnTo>
                    <a:pt x="85" y="43"/>
                  </a:lnTo>
                  <a:cubicBezTo>
                    <a:pt x="85" y="21"/>
                    <a:pt x="64" y="0"/>
                    <a:pt x="43" y="0"/>
                  </a:cubicBezTo>
                  <a:close/>
                  <a:moveTo>
                    <a:pt x="43" y="414"/>
                  </a:moveTo>
                  <a:cubicBezTo>
                    <a:pt x="22" y="414"/>
                    <a:pt x="1" y="435"/>
                    <a:pt x="1" y="457"/>
                  </a:cubicBezTo>
                  <a:lnTo>
                    <a:pt x="1" y="530"/>
                  </a:lnTo>
                  <a:cubicBezTo>
                    <a:pt x="1" y="563"/>
                    <a:pt x="22" y="573"/>
                    <a:pt x="43" y="573"/>
                  </a:cubicBezTo>
                  <a:cubicBezTo>
                    <a:pt x="64" y="573"/>
                    <a:pt x="85" y="563"/>
                    <a:pt x="85" y="530"/>
                  </a:cubicBezTo>
                  <a:lnTo>
                    <a:pt x="85" y="457"/>
                  </a:lnTo>
                  <a:cubicBezTo>
                    <a:pt x="85" y="435"/>
                    <a:pt x="64" y="414"/>
                    <a:pt x="43" y="414"/>
                  </a:cubicBezTo>
                  <a:close/>
                  <a:moveTo>
                    <a:pt x="43" y="817"/>
                  </a:moveTo>
                  <a:cubicBezTo>
                    <a:pt x="22" y="817"/>
                    <a:pt x="1" y="838"/>
                    <a:pt x="1" y="860"/>
                  </a:cubicBezTo>
                  <a:lnTo>
                    <a:pt x="1" y="944"/>
                  </a:lnTo>
                  <a:cubicBezTo>
                    <a:pt x="1" y="966"/>
                    <a:pt x="22" y="987"/>
                    <a:pt x="43" y="987"/>
                  </a:cubicBezTo>
                  <a:cubicBezTo>
                    <a:pt x="64" y="987"/>
                    <a:pt x="85" y="966"/>
                    <a:pt x="85" y="944"/>
                  </a:cubicBezTo>
                  <a:lnTo>
                    <a:pt x="85" y="860"/>
                  </a:lnTo>
                  <a:cubicBezTo>
                    <a:pt x="85" y="838"/>
                    <a:pt x="64" y="817"/>
                    <a:pt x="43" y="817"/>
                  </a:cubicBezTo>
                  <a:close/>
                  <a:moveTo>
                    <a:pt x="43" y="1230"/>
                  </a:moveTo>
                  <a:cubicBezTo>
                    <a:pt x="22" y="1230"/>
                    <a:pt x="1" y="1252"/>
                    <a:pt x="1" y="1273"/>
                  </a:cubicBezTo>
                  <a:lnTo>
                    <a:pt x="1" y="1347"/>
                  </a:lnTo>
                  <a:cubicBezTo>
                    <a:pt x="1" y="1369"/>
                    <a:pt x="22" y="1390"/>
                    <a:pt x="43" y="1390"/>
                  </a:cubicBezTo>
                  <a:cubicBezTo>
                    <a:pt x="64" y="1390"/>
                    <a:pt x="85" y="1369"/>
                    <a:pt x="85" y="1347"/>
                  </a:cubicBezTo>
                  <a:lnTo>
                    <a:pt x="85" y="1273"/>
                  </a:lnTo>
                  <a:cubicBezTo>
                    <a:pt x="85" y="1252"/>
                    <a:pt x="64" y="1230"/>
                    <a:pt x="43" y="1230"/>
                  </a:cubicBezTo>
                  <a:close/>
                  <a:moveTo>
                    <a:pt x="43" y="1633"/>
                  </a:moveTo>
                  <a:cubicBezTo>
                    <a:pt x="22" y="1633"/>
                    <a:pt x="1" y="1655"/>
                    <a:pt x="1" y="1676"/>
                  </a:cubicBezTo>
                  <a:lnTo>
                    <a:pt x="1" y="1761"/>
                  </a:lnTo>
                  <a:cubicBezTo>
                    <a:pt x="1" y="1782"/>
                    <a:pt x="22" y="1803"/>
                    <a:pt x="43" y="1803"/>
                  </a:cubicBezTo>
                  <a:cubicBezTo>
                    <a:pt x="64" y="1803"/>
                    <a:pt x="85" y="1782"/>
                    <a:pt x="85" y="1761"/>
                  </a:cubicBezTo>
                  <a:lnTo>
                    <a:pt x="85" y="1676"/>
                  </a:lnTo>
                  <a:cubicBezTo>
                    <a:pt x="85" y="1655"/>
                    <a:pt x="64" y="1633"/>
                    <a:pt x="43" y="1633"/>
                  </a:cubicBezTo>
                  <a:close/>
                  <a:moveTo>
                    <a:pt x="43" y="2047"/>
                  </a:moveTo>
                  <a:cubicBezTo>
                    <a:pt x="22" y="2047"/>
                    <a:pt x="1" y="2058"/>
                    <a:pt x="1" y="2090"/>
                  </a:cubicBezTo>
                  <a:lnTo>
                    <a:pt x="1" y="2164"/>
                  </a:lnTo>
                  <a:cubicBezTo>
                    <a:pt x="1" y="2185"/>
                    <a:pt x="22" y="2206"/>
                    <a:pt x="43" y="2206"/>
                  </a:cubicBezTo>
                  <a:cubicBezTo>
                    <a:pt x="64" y="2206"/>
                    <a:pt x="85" y="2185"/>
                    <a:pt x="85" y="2164"/>
                  </a:cubicBezTo>
                  <a:lnTo>
                    <a:pt x="85" y="2090"/>
                  </a:lnTo>
                  <a:cubicBezTo>
                    <a:pt x="85" y="2058"/>
                    <a:pt x="64" y="2047"/>
                    <a:pt x="43" y="2047"/>
                  </a:cubicBezTo>
                  <a:close/>
                  <a:moveTo>
                    <a:pt x="43" y="2450"/>
                  </a:moveTo>
                  <a:cubicBezTo>
                    <a:pt x="22" y="2450"/>
                    <a:pt x="1" y="2472"/>
                    <a:pt x="1" y="2493"/>
                  </a:cubicBezTo>
                  <a:lnTo>
                    <a:pt x="1" y="2578"/>
                  </a:lnTo>
                  <a:cubicBezTo>
                    <a:pt x="1" y="2599"/>
                    <a:pt x="22" y="2620"/>
                    <a:pt x="43" y="2620"/>
                  </a:cubicBezTo>
                  <a:cubicBezTo>
                    <a:pt x="64" y="2620"/>
                    <a:pt x="85" y="2599"/>
                    <a:pt x="85" y="2578"/>
                  </a:cubicBezTo>
                  <a:lnTo>
                    <a:pt x="85" y="2493"/>
                  </a:lnTo>
                  <a:cubicBezTo>
                    <a:pt x="85" y="2472"/>
                    <a:pt x="64" y="2450"/>
                    <a:pt x="43" y="2450"/>
                  </a:cubicBezTo>
                  <a:close/>
                  <a:moveTo>
                    <a:pt x="43" y="2864"/>
                  </a:moveTo>
                  <a:cubicBezTo>
                    <a:pt x="22" y="2864"/>
                    <a:pt x="1" y="2875"/>
                    <a:pt x="1" y="2906"/>
                  </a:cubicBezTo>
                  <a:lnTo>
                    <a:pt x="1" y="2981"/>
                  </a:lnTo>
                  <a:cubicBezTo>
                    <a:pt x="1" y="3002"/>
                    <a:pt x="22" y="3023"/>
                    <a:pt x="43" y="3023"/>
                  </a:cubicBezTo>
                  <a:cubicBezTo>
                    <a:pt x="64" y="3023"/>
                    <a:pt x="85" y="3002"/>
                    <a:pt x="85" y="2981"/>
                  </a:cubicBezTo>
                  <a:lnTo>
                    <a:pt x="85" y="2906"/>
                  </a:lnTo>
                  <a:cubicBezTo>
                    <a:pt x="85" y="2875"/>
                    <a:pt x="64" y="2864"/>
                    <a:pt x="43" y="2864"/>
                  </a:cubicBezTo>
                  <a:close/>
                  <a:moveTo>
                    <a:pt x="43" y="3267"/>
                  </a:moveTo>
                  <a:cubicBezTo>
                    <a:pt x="22" y="3267"/>
                    <a:pt x="1" y="3288"/>
                    <a:pt x="1" y="3309"/>
                  </a:cubicBezTo>
                  <a:lnTo>
                    <a:pt x="1" y="3394"/>
                  </a:lnTo>
                  <a:cubicBezTo>
                    <a:pt x="1" y="3415"/>
                    <a:pt x="22" y="3436"/>
                    <a:pt x="43" y="3436"/>
                  </a:cubicBezTo>
                  <a:cubicBezTo>
                    <a:pt x="64" y="3436"/>
                    <a:pt x="85" y="3415"/>
                    <a:pt x="85" y="3394"/>
                  </a:cubicBezTo>
                  <a:lnTo>
                    <a:pt x="85" y="3309"/>
                  </a:lnTo>
                  <a:cubicBezTo>
                    <a:pt x="85" y="3288"/>
                    <a:pt x="64" y="3267"/>
                    <a:pt x="43" y="3267"/>
                  </a:cubicBezTo>
                  <a:close/>
                  <a:moveTo>
                    <a:pt x="43" y="3681"/>
                  </a:moveTo>
                  <a:cubicBezTo>
                    <a:pt x="22" y="3681"/>
                    <a:pt x="1" y="3691"/>
                    <a:pt x="1" y="3712"/>
                  </a:cubicBezTo>
                  <a:lnTo>
                    <a:pt x="1" y="3797"/>
                  </a:lnTo>
                  <a:cubicBezTo>
                    <a:pt x="1" y="3818"/>
                    <a:pt x="22" y="3839"/>
                    <a:pt x="43" y="3839"/>
                  </a:cubicBezTo>
                  <a:cubicBezTo>
                    <a:pt x="64" y="3839"/>
                    <a:pt x="85" y="3818"/>
                    <a:pt x="85" y="3797"/>
                  </a:cubicBezTo>
                  <a:lnTo>
                    <a:pt x="85" y="3712"/>
                  </a:lnTo>
                  <a:cubicBezTo>
                    <a:pt x="85" y="3691"/>
                    <a:pt x="64" y="3681"/>
                    <a:pt x="43" y="3681"/>
                  </a:cubicBezTo>
                  <a:close/>
                  <a:moveTo>
                    <a:pt x="43" y="4084"/>
                  </a:moveTo>
                  <a:cubicBezTo>
                    <a:pt x="22" y="4084"/>
                    <a:pt x="1" y="4105"/>
                    <a:pt x="1" y="4126"/>
                  </a:cubicBezTo>
                  <a:lnTo>
                    <a:pt x="1" y="4211"/>
                  </a:lnTo>
                  <a:cubicBezTo>
                    <a:pt x="1" y="4232"/>
                    <a:pt x="22" y="4242"/>
                    <a:pt x="43" y="4242"/>
                  </a:cubicBezTo>
                  <a:cubicBezTo>
                    <a:pt x="64" y="4242"/>
                    <a:pt x="85" y="4232"/>
                    <a:pt x="85" y="4211"/>
                  </a:cubicBezTo>
                  <a:lnTo>
                    <a:pt x="85" y="4126"/>
                  </a:lnTo>
                  <a:cubicBezTo>
                    <a:pt x="85" y="4105"/>
                    <a:pt x="64" y="4084"/>
                    <a:pt x="43" y="4084"/>
                  </a:cubicBezTo>
                  <a:close/>
                  <a:moveTo>
                    <a:pt x="43" y="4497"/>
                  </a:moveTo>
                  <a:cubicBezTo>
                    <a:pt x="22" y="4497"/>
                    <a:pt x="1" y="4508"/>
                    <a:pt x="1" y="4529"/>
                  </a:cubicBezTo>
                  <a:lnTo>
                    <a:pt x="1" y="4614"/>
                  </a:lnTo>
                  <a:cubicBezTo>
                    <a:pt x="1" y="4635"/>
                    <a:pt x="22" y="4656"/>
                    <a:pt x="43" y="4656"/>
                  </a:cubicBezTo>
                  <a:cubicBezTo>
                    <a:pt x="64" y="4656"/>
                    <a:pt x="85" y="4635"/>
                    <a:pt x="85" y="4614"/>
                  </a:cubicBezTo>
                  <a:lnTo>
                    <a:pt x="85" y="4529"/>
                  </a:lnTo>
                  <a:cubicBezTo>
                    <a:pt x="85" y="4508"/>
                    <a:pt x="64" y="4497"/>
                    <a:pt x="43" y="4497"/>
                  </a:cubicBezTo>
                  <a:close/>
                  <a:moveTo>
                    <a:pt x="43" y="4900"/>
                  </a:moveTo>
                  <a:cubicBezTo>
                    <a:pt x="22" y="4900"/>
                    <a:pt x="1" y="4921"/>
                    <a:pt x="1" y="4942"/>
                  </a:cubicBezTo>
                  <a:lnTo>
                    <a:pt x="1" y="5027"/>
                  </a:lnTo>
                  <a:cubicBezTo>
                    <a:pt x="1" y="5048"/>
                    <a:pt x="22" y="5059"/>
                    <a:pt x="43" y="5059"/>
                  </a:cubicBezTo>
                  <a:cubicBezTo>
                    <a:pt x="64" y="5059"/>
                    <a:pt x="85" y="5048"/>
                    <a:pt x="85" y="5027"/>
                  </a:cubicBezTo>
                  <a:lnTo>
                    <a:pt x="85" y="4942"/>
                  </a:lnTo>
                  <a:cubicBezTo>
                    <a:pt x="85" y="4921"/>
                    <a:pt x="64" y="4900"/>
                    <a:pt x="43" y="4900"/>
                  </a:cubicBezTo>
                  <a:close/>
                  <a:moveTo>
                    <a:pt x="43" y="5303"/>
                  </a:moveTo>
                  <a:cubicBezTo>
                    <a:pt x="22" y="5303"/>
                    <a:pt x="1" y="5324"/>
                    <a:pt x="1" y="5345"/>
                  </a:cubicBezTo>
                  <a:lnTo>
                    <a:pt x="1" y="5430"/>
                  </a:lnTo>
                  <a:cubicBezTo>
                    <a:pt x="1" y="5451"/>
                    <a:pt x="22" y="5472"/>
                    <a:pt x="43" y="5472"/>
                  </a:cubicBezTo>
                  <a:cubicBezTo>
                    <a:pt x="64" y="5472"/>
                    <a:pt x="85" y="5451"/>
                    <a:pt x="85" y="5430"/>
                  </a:cubicBezTo>
                  <a:lnTo>
                    <a:pt x="85" y="5345"/>
                  </a:lnTo>
                  <a:cubicBezTo>
                    <a:pt x="85" y="5324"/>
                    <a:pt x="64" y="5303"/>
                    <a:pt x="43" y="5303"/>
                  </a:cubicBezTo>
                  <a:close/>
                  <a:moveTo>
                    <a:pt x="43" y="5717"/>
                  </a:moveTo>
                  <a:cubicBezTo>
                    <a:pt x="22" y="5717"/>
                    <a:pt x="1" y="5738"/>
                    <a:pt x="1" y="5759"/>
                  </a:cubicBezTo>
                  <a:lnTo>
                    <a:pt x="1" y="5833"/>
                  </a:lnTo>
                  <a:cubicBezTo>
                    <a:pt x="1" y="5865"/>
                    <a:pt x="22" y="5875"/>
                    <a:pt x="43" y="5875"/>
                  </a:cubicBezTo>
                  <a:cubicBezTo>
                    <a:pt x="64" y="5875"/>
                    <a:pt x="85" y="5865"/>
                    <a:pt x="85" y="5833"/>
                  </a:cubicBezTo>
                  <a:lnTo>
                    <a:pt x="85" y="5759"/>
                  </a:lnTo>
                  <a:cubicBezTo>
                    <a:pt x="85" y="5738"/>
                    <a:pt x="64" y="5717"/>
                    <a:pt x="43" y="5717"/>
                  </a:cubicBezTo>
                  <a:close/>
                  <a:moveTo>
                    <a:pt x="43" y="6120"/>
                  </a:moveTo>
                  <a:cubicBezTo>
                    <a:pt x="22" y="6120"/>
                    <a:pt x="1" y="6141"/>
                    <a:pt x="1" y="6162"/>
                  </a:cubicBezTo>
                  <a:lnTo>
                    <a:pt x="1" y="6247"/>
                  </a:lnTo>
                  <a:cubicBezTo>
                    <a:pt x="1" y="6268"/>
                    <a:pt x="22" y="6289"/>
                    <a:pt x="43" y="6289"/>
                  </a:cubicBezTo>
                  <a:cubicBezTo>
                    <a:pt x="64" y="6289"/>
                    <a:pt x="85" y="6268"/>
                    <a:pt x="85" y="6247"/>
                  </a:cubicBezTo>
                  <a:lnTo>
                    <a:pt x="85" y="6162"/>
                  </a:lnTo>
                  <a:cubicBezTo>
                    <a:pt x="85" y="6141"/>
                    <a:pt x="64" y="6120"/>
                    <a:pt x="43" y="6120"/>
                  </a:cubicBezTo>
                  <a:close/>
                  <a:moveTo>
                    <a:pt x="43" y="6533"/>
                  </a:moveTo>
                  <a:cubicBezTo>
                    <a:pt x="22" y="6533"/>
                    <a:pt x="1" y="6554"/>
                    <a:pt x="1" y="6575"/>
                  </a:cubicBezTo>
                  <a:lnTo>
                    <a:pt x="1" y="6650"/>
                  </a:lnTo>
                  <a:cubicBezTo>
                    <a:pt x="1" y="6681"/>
                    <a:pt x="22" y="6692"/>
                    <a:pt x="43" y="6692"/>
                  </a:cubicBezTo>
                  <a:cubicBezTo>
                    <a:pt x="64" y="6692"/>
                    <a:pt x="85" y="6681"/>
                    <a:pt x="85" y="6650"/>
                  </a:cubicBezTo>
                  <a:lnTo>
                    <a:pt x="85" y="6575"/>
                  </a:lnTo>
                  <a:cubicBezTo>
                    <a:pt x="85" y="6554"/>
                    <a:pt x="64" y="6533"/>
                    <a:pt x="43" y="6533"/>
                  </a:cubicBezTo>
                  <a:close/>
                  <a:moveTo>
                    <a:pt x="43" y="6936"/>
                  </a:moveTo>
                  <a:cubicBezTo>
                    <a:pt x="22" y="6936"/>
                    <a:pt x="1" y="6957"/>
                    <a:pt x="1" y="6978"/>
                  </a:cubicBezTo>
                  <a:lnTo>
                    <a:pt x="1" y="7063"/>
                  </a:lnTo>
                  <a:cubicBezTo>
                    <a:pt x="1" y="7084"/>
                    <a:pt x="22" y="7106"/>
                    <a:pt x="43" y="7106"/>
                  </a:cubicBezTo>
                  <a:cubicBezTo>
                    <a:pt x="64" y="7106"/>
                    <a:pt x="85" y="7084"/>
                    <a:pt x="85" y="7063"/>
                  </a:cubicBezTo>
                  <a:lnTo>
                    <a:pt x="85" y="6978"/>
                  </a:lnTo>
                  <a:cubicBezTo>
                    <a:pt x="85" y="6957"/>
                    <a:pt x="64" y="6936"/>
                    <a:pt x="43" y="6936"/>
                  </a:cubicBezTo>
                  <a:close/>
                  <a:moveTo>
                    <a:pt x="43" y="7350"/>
                  </a:moveTo>
                  <a:cubicBezTo>
                    <a:pt x="22" y="7350"/>
                    <a:pt x="1" y="7360"/>
                    <a:pt x="1" y="7392"/>
                  </a:cubicBezTo>
                  <a:lnTo>
                    <a:pt x="1" y="7466"/>
                  </a:lnTo>
                  <a:cubicBezTo>
                    <a:pt x="1" y="7487"/>
                    <a:pt x="22" y="7509"/>
                    <a:pt x="43" y="7509"/>
                  </a:cubicBezTo>
                  <a:cubicBezTo>
                    <a:pt x="64" y="7509"/>
                    <a:pt x="85" y="7487"/>
                    <a:pt x="85" y="7466"/>
                  </a:cubicBezTo>
                  <a:lnTo>
                    <a:pt x="85" y="7392"/>
                  </a:lnTo>
                  <a:cubicBezTo>
                    <a:pt x="85" y="7360"/>
                    <a:pt x="64" y="7350"/>
                    <a:pt x="43" y="7350"/>
                  </a:cubicBezTo>
                  <a:close/>
                  <a:moveTo>
                    <a:pt x="43" y="7753"/>
                  </a:moveTo>
                  <a:cubicBezTo>
                    <a:pt x="22" y="7753"/>
                    <a:pt x="1" y="7774"/>
                    <a:pt x="1" y="7795"/>
                  </a:cubicBezTo>
                  <a:lnTo>
                    <a:pt x="1" y="7880"/>
                  </a:lnTo>
                  <a:cubicBezTo>
                    <a:pt x="1" y="7901"/>
                    <a:pt x="22" y="7923"/>
                    <a:pt x="43" y="7923"/>
                  </a:cubicBezTo>
                  <a:cubicBezTo>
                    <a:pt x="64" y="7923"/>
                    <a:pt x="85" y="7901"/>
                    <a:pt x="85" y="7880"/>
                  </a:cubicBezTo>
                  <a:lnTo>
                    <a:pt x="85" y="7795"/>
                  </a:lnTo>
                  <a:cubicBezTo>
                    <a:pt x="85" y="7774"/>
                    <a:pt x="64" y="7753"/>
                    <a:pt x="43" y="7753"/>
                  </a:cubicBezTo>
                  <a:close/>
                  <a:moveTo>
                    <a:pt x="43" y="8166"/>
                  </a:moveTo>
                  <a:cubicBezTo>
                    <a:pt x="22" y="8166"/>
                    <a:pt x="1" y="8177"/>
                    <a:pt x="1" y="8209"/>
                  </a:cubicBezTo>
                  <a:lnTo>
                    <a:pt x="1" y="8283"/>
                  </a:lnTo>
                  <a:cubicBezTo>
                    <a:pt x="1" y="8304"/>
                    <a:pt x="22" y="8326"/>
                    <a:pt x="43" y="8326"/>
                  </a:cubicBezTo>
                  <a:cubicBezTo>
                    <a:pt x="64" y="8326"/>
                    <a:pt x="85" y="8304"/>
                    <a:pt x="85" y="8283"/>
                  </a:cubicBezTo>
                  <a:lnTo>
                    <a:pt x="85" y="8209"/>
                  </a:lnTo>
                  <a:cubicBezTo>
                    <a:pt x="85" y="8177"/>
                    <a:pt x="64" y="8166"/>
                    <a:pt x="43" y="8166"/>
                  </a:cubicBezTo>
                  <a:close/>
                  <a:moveTo>
                    <a:pt x="43" y="8569"/>
                  </a:moveTo>
                  <a:cubicBezTo>
                    <a:pt x="22" y="8569"/>
                    <a:pt x="1" y="8590"/>
                    <a:pt x="1" y="8612"/>
                  </a:cubicBezTo>
                  <a:lnTo>
                    <a:pt x="1" y="8696"/>
                  </a:lnTo>
                  <a:cubicBezTo>
                    <a:pt x="1" y="8718"/>
                    <a:pt x="22" y="8739"/>
                    <a:pt x="43" y="8739"/>
                  </a:cubicBezTo>
                  <a:cubicBezTo>
                    <a:pt x="64" y="8739"/>
                    <a:pt x="85" y="8718"/>
                    <a:pt x="85" y="8696"/>
                  </a:cubicBezTo>
                  <a:lnTo>
                    <a:pt x="85" y="8612"/>
                  </a:lnTo>
                  <a:cubicBezTo>
                    <a:pt x="85" y="8590"/>
                    <a:pt x="64" y="8569"/>
                    <a:pt x="43" y="8569"/>
                  </a:cubicBezTo>
                  <a:close/>
                  <a:moveTo>
                    <a:pt x="43" y="8983"/>
                  </a:moveTo>
                  <a:cubicBezTo>
                    <a:pt x="22" y="8983"/>
                    <a:pt x="1" y="8993"/>
                    <a:pt x="1" y="9015"/>
                  </a:cubicBezTo>
                  <a:lnTo>
                    <a:pt x="1" y="9099"/>
                  </a:lnTo>
                  <a:cubicBezTo>
                    <a:pt x="1" y="9121"/>
                    <a:pt x="22" y="9142"/>
                    <a:pt x="43" y="9142"/>
                  </a:cubicBezTo>
                  <a:cubicBezTo>
                    <a:pt x="64" y="9142"/>
                    <a:pt x="85" y="9121"/>
                    <a:pt x="85" y="9099"/>
                  </a:cubicBezTo>
                  <a:lnTo>
                    <a:pt x="85" y="9015"/>
                  </a:lnTo>
                  <a:cubicBezTo>
                    <a:pt x="85" y="8993"/>
                    <a:pt x="64" y="8983"/>
                    <a:pt x="43" y="8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6"/>
            <p:cNvSpPr/>
            <p:nvPr/>
          </p:nvSpPr>
          <p:spPr>
            <a:xfrm>
              <a:off x="3206700" y="394675"/>
              <a:ext cx="62600" cy="26925"/>
            </a:xfrm>
            <a:custGeom>
              <a:avLst/>
              <a:gdLst/>
              <a:ahLst/>
              <a:cxnLst/>
              <a:rect l="l" t="t" r="r" b="b"/>
              <a:pathLst>
                <a:path w="2504" h="1077" extrusionOk="0">
                  <a:moveTo>
                    <a:pt x="42" y="0"/>
                  </a:moveTo>
                  <a:cubicBezTo>
                    <a:pt x="32" y="0"/>
                    <a:pt x="21" y="6"/>
                    <a:pt x="11" y="16"/>
                  </a:cubicBezTo>
                  <a:cubicBezTo>
                    <a:pt x="0" y="27"/>
                    <a:pt x="0" y="49"/>
                    <a:pt x="11" y="70"/>
                  </a:cubicBezTo>
                  <a:cubicBezTo>
                    <a:pt x="668" y="727"/>
                    <a:pt x="1538" y="1077"/>
                    <a:pt x="2461" y="1077"/>
                  </a:cubicBezTo>
                  <a:cubicBezTo>
                    <a:pt x="2482" y="1077"/>
                    <a:pt x="2503" y="1067"/>
                    <a:pt x="2503" y="1045"/>
                  </a:cubicBezTo>
                  <a:cubicBezTo>
                    <a:pt x="2503" y="1013"/>
                    <a:pt x="2482" y="1003"/>
                    <a:pt x="2461" y="1003"/>
                  </a:cubicBezTo>
                  <a:cubicBezTo>
                    <a:pt x="1559" y="1003"/>
                    <a:pt x="711" y="653"/>
                    <a:pt x="74" y="16"/>
                  </a:cubicBezTo>
                  <a:cubicBezTo>
                    <a:pt x="64" y="6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7_1">
    <p:bg>
      <p:bgPr>
        <a:noFill/>
        <a:effectLst/>
      </p:bgPr>
    </p:bg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17"/>
          <p:cNvSpPr/>
          <p:nvPr/>
        </p:nvSpPr>
        <p:spPr>
          <a:xfrm>
            <a:off x="2546400" y="0"/>
            <a:ext cx="4025400" cy="25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8" name="Google Shape;4108;p17"/>
          <p:cNvSpPr txBox="1">
            <a:spLocks noGrp="1"/>
          </p:cNvSpPr>
          <p:nvPr>
            <p:ph type="subTitle" idx="1"/>
          </p:nvPr>
        </p:nvSpPr>
        <p:spPr>
          <a:xfrm>
            <a:off x="2201175" y="1156612"/>
            <a:ext cx="47415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None/>
              <a:defRPr sz="33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3300"/>
              <a:buFont typeface="Poppins Light"/>
              <a:buNone/>
              <a:defRPr sz="3300">
                <a:solidFill>
                  <a:schemeClr val="accent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109" name="Google Shape;4109;p17"/>
          <p:cNvSpPr txBox="1">
            <a:spLocks noGrp="1"/>
          </p:cNvSpPr>
          <p:nvPr>
            <p:ph type="subTitle" idx="2"/>
          </p:nvPr>
        </p:nvSpPr>
        <p:spPr>
          <a:xfrm>
            <a:off x="3012500" y="1797662"/>
            <a:ext cx="3119100" cy="56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0" name="Google Shape;4110;p17"/>
          <p:cNvSpPr txBox="1">
            <a:spLocks noGrp="1"/>
          </p:cNvSpPr>
          <p:nvPr>
            <p:ph type="title" hasCustomPrompt="1"/>
          </p:nvPr>
        </p:nvSpPr>
        <p:spPr>
          <a:xfrm>
            <a:off x="2758700" y="454527"/>
            <a:ext cx="3626700" cy="22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Poppins SemiBold"/>
              <a:buNone/>
              <a:defRPr sz="15000" b="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18"/>
          <p:cNvSpPr txBox="1">
            <a:spLocks noGrp="1"/>
          </p:cNvSpPr>
          <p:nvPr>
            <p:ph type="title"/>
          </p:nvPr>
        </p:nvSpPr>
        <p:spPr>
          <a:xfrm>
            <a:off x="5668725" y="1576900"/>
            <a:ext cx="2675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113" name="Google Shape;4113;p18"/>
          <p:cNvSpPr txBox="1">
            <a:spLocks noGrp="1"/>
          </p:cNvSpPr>
          <p:nvPr>
            <p:ph type="body" idx="1"/>
          </p:nvPr>
        </p:nvSpPr>
        <p:spPr>
          <a:xfrm>
            <a:off x="5220025" y="2261099"/>
            <a:ext cx="32007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14" name="Google Shape;4114;p18"/>
          <p:cNvSpPr/>
          <p:nvPr/>
        </p:nvSpPr>
        <p:spPr>
          <a:xfrm>
            <a:off x="1712100" y="-150"/>
            <a:ext cx="340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6"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19"/>
          <p:cNvSpPr txBox="1">
            <a:spLocks noGrp="1"/>
          </p:cNvSpPr>
          <p:nvPr>
            <p:ph type="subTitle" idx="1"/>
          </p:nvPr>
        </p:nvSpPr>
        <p:spPr>
          <a:xfrm>
            <a:off x="723025" y="1782275"/>
            <a:ext cx="36804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7" name="Google Shape;4117;p19"/>
          <p:cNvSpPr txBox="1">
            <a:spLocks noGrp="1"/>
          </p:cNvSpPr>
          <p:nvPr>
            <p:ph type="subTitle" idx="2"/>
          </p:nvPr>
        </p:nvSpPr>
        <p:spPr>
          <a:xfrm>
            <a:off x="723025" y="2080359"/>
            <a:ext cx="3680400" cy="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118" name="Google Shape;4118;p19"/>
          <p:cNvSpPr txBox="1">
            <a:spLocks noGrp="1"/>
          </p:cNvSpPr>
          <p:nvPr>
            <p:ph type="title"/>
          </p:nvPr>
        </p:nvSpPr>
        <p:spPr>
          <a:xfrm>
            <a:off x="723400" y="1124100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119" name="Google Shape;4119;p19"/>
          <p:cNvSpPr txBox="1">
            <a:spLocks noGrp="1"/>
          </p:cNvSpPr>
          <p:nvPr>
            <p:ph type="subTitle" idx="3"/>
          </p:nvPr>
        </p:nvSpPr>
        <p:spPr>
          <a:xfrm>
            <a:off x="723025" y="3067775"/>
            <a:ext cx="36804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0" name="Google Shape;4120;p19"/>
          <p:cNvSpPr txBox="1">
            <a:spLocks noGrp="1"/>
          </p:cNvSpPr>
          <p:nvPr>
            <p:ph type="subTitle" idx="4"/>
          </p:nvPr>
        </p:nvSpPr>
        <p:spPr>
          <a:xfrm>
            <a:off x="723025" y="3365859"/>
            <a:ext cx="3680400" cy="7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2"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20"/>
          <p:cNvSpPr txBox="1">
            <a:spLocks noGrp="1"/>
          </p:cNvSpPr>
          <p:nvPr>
            <p:ph type="subTitle" idx="1"/>
          </p:nvPr>
        </p:nvSpPr>
        <p:spPr>
          <a:xfrm>
            <a:off x="733650" y="1158950"/>
            <a:ext cx="3593700" cy="3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 Light"/>
              <a:buChar char="■"/>
              <a:defRPr/>
            </a:lvl9pPr>
          </a:lstStyle>
          <a:p>
            <a:endParaRPr/>
          </a:p>
        </p:txBody>
      </p:sp>
      <p:sp>
        <p:nvSpPr>
          <p:cNvPr id="4123" name="Google Shape;4123;p2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124" name="Google Shape;4124;p20"/>
          <p:cNvSpPr txBox="1">
            <a:spLocks noGrp="1"/>
          </p:cNvSpPr>
          <p:nvPr>
            <p:ph type="subTitle" idx="2"/>
          </p:nvPr>
        </p:nvSpPr>
        <p:spPr>
          <a:xfrm>
            <a:off x="4827925" y="1158950"/>
            <a:ext cx="3593700" cy="3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 Light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accent1"/>
        </a:solidFill>
        <a:effectLst/>
      </p:bgPr>
    </p:bg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6" name="Google Shape;4126;p21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4127" name="Google Shape;4127;p21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2" name="Google Shape;4132;p21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4133" name="Google Shape;4133;p21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1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1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1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7" name="Google Shape;4137;p21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4138" name="Google Shape;4138;p21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1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1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1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1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1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1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1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1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1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1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1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1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1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1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1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1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1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1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1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1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1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1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1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1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1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1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1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1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1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1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1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1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1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1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1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4" name="Google Shape;4174;p21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4175" name="Google Shape;4175;p21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1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7" name="Google Shape;4177;p21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4178" name="Google Shape;4178;p21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1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1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1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1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1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1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1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1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1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1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1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1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1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1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1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1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1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1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1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1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1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1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1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1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1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1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1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1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1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1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1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1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1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1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1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1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1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1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1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1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1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1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1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1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1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1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1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1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1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1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1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1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1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1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1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1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1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1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1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1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1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1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1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1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1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1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1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1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1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1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1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1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1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1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1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1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1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1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1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1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1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1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1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1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1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1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1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1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1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1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1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1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1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1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1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1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1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1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1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1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1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1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1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1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1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1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1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1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1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21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21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21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21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21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21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21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21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21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21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21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21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21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21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21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21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21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21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21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21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21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21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21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21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21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21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21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21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21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21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21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21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21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21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21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21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21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21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21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21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21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21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21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1" name="Google Shape;4331;p21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21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21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21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21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21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21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21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21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21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21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21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21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21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21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21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21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21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21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21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21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21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21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21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21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21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21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21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21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21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21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21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21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21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21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21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21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21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21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21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21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21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21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21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21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21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21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21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21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21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21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21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21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21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21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21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21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21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21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21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21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21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21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21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21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21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21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21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21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21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21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21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21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4" name="Google Shape;4404;p21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5" name="Google Shape;4405;p21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21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7" name="Google Shape;4407;p21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21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21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21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21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21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21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4" name="Google Shape;4414;p21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21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21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21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21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4419;p21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4420;p21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21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21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4423;p21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21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4425;p21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4426;p21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21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4428;p21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9" name="Google Shape;4429;p21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21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1" name="Google Shape;4431;p21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4432;p21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21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4434;p21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p21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21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7" name="Google Shape;4437;p21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8" name="Google Shape;4438;p21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9" name="Google Shape;4439;p21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0" name="Google Shape;4440;p21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1" name="Google Shape;4441;p21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21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21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21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21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4446;p21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4447;p21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4448;p21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4449;p21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4450;p21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p21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4452;p21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4453;p21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4454;p21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5" name="Google Shape;4455;p21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4456;p21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4457;p21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4458;p21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4459;p21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4460;p21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4461;p21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4462;p21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4463;p21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21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21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21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21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21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21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21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21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21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21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21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21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21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21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21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21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21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21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1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1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1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1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1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1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1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21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21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21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21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21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21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21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21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21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21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21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21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21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21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21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21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21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21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21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21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21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21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21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21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21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21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21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21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21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21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21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21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21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21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21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21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21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6" name="Google Shape;4526;p21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7" name="Google Shape;4527;p21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21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21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21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21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21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21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21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21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21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21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21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21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21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1" name="Google Shape;4541;p21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21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21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21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21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21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21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21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21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21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21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21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21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21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21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21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21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21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21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21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21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21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21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21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21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21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21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21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21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21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21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21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21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21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21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21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21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21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21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21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21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21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21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21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21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21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21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21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21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21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21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21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21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21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21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21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21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21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21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21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21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21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21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21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21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21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21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21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21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21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21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21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21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21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21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21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21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21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21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21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21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21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21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21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21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21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21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21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21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21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21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21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21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21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21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21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21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21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21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21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21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21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21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21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21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21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21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21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21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21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21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21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21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21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21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21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21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21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21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21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21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21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21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21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21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21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21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21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21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21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21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21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21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21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5" name="Google Shape;4675;p21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21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21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21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21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21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21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21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21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21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21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21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21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21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21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21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1" name="Google Shape;4691;p21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2" name="Google Shape;4692;p21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3" name="Google Shape;4693;p21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4" name="Google Shape;4694;p21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5" name="Google Shape;4695;p21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6" name="Google Shape;4696;p21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7" name="Google Shape;4697;p21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8" name="Google Shape;4698;p21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9" name="Google Shape;4699;p21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21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1" name="Google Shape;4701;p21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2" name="Google Shape;4702;p21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21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4" name="Google Shape;4704;p21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5" name="Google Shape;4705;p21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6" name="Google Shape;4706;p21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7" name="Google Shape;4707;p21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8" name="Google Shape;4708;p21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9" name="Google Shape;4709;p21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0" name="Google Shape;4710;p21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21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2" name="Google Shape;4712;p21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3" name="Google Shape;4713;p21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21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5" name="Google Shape;4715;p21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6" name="Google Shape;4716;p21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21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8" name="Google Shape;4718;p21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9" name="Google Shape;4719;p21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0" name="Google Shape;4720;p21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1" name="Google Shape;4721;p21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2" name="Google Shape;4722;p21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3" name="Google Shape;4723;p21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4" name="Google Shape;4724;p21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5" name="Google Shape;4725;p21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6" name="Google Shape;4726;p21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7" name="Google Shape;4727;p21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8" name="Google Shape;4728;p21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9" name="Google Shape;4729;p21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0" name="Google Shape;4730;p21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21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21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3" name="Google Shape;4733;p21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4" name="Google Shape;4734;p21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5" name="Google Shape;4735;p21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21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21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8" name="Google Shape;4738;p21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21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0" name="Google Shape;4740;p21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1" name="Google Shape;4741;p21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21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3" name="Google Shape;4743;p21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4" name="Google Shape;4744;p21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21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21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21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21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9" name="Google Shape;4749;p21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0" name="Google Shape;4750;p21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21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21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21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21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21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21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21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8" name="Google Shape;4758;p21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9" name="Google Shape;4759;p21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21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1" name="Google Shape;4761;p21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2" name="Google Shape;4762;p21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21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4" name="Google Shape;4764;p21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5" name="Google Shape;4765;p21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6" name="Google Shape;4766;p21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21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8" name="Google Shape;4768;p21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9" name="Google Shape;4769;p21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21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21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21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21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21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5" name="Google Shape;4775;p21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6" name="Google Shape;4776;p21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21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8" name="Google Shape;4778;p21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9" name="Google Shape;4779;p21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21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1" name="Google Shape;4781;p21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2" name="Google Shape;4782;p21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21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4" name="Google Shape;4784;p21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5" name="Google Shape;4785;p21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21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7" name="Google Shape;4787;p21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8" name="Google Shape;4788;p21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21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0" name="Google Shape;4790;p21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1" name="Google Shape;4791;p21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21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3" name="Google Shape;4793;p21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4" name="Google Shape;4794;p21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21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6" name="Google Shape;4796;p21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7" name="Google Shape;4797;p21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21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9" name="Google Shape;4799;p21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0" name="Google Shape;4800;p21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21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2" name="Google Shape;4802;p21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3" name="Google Shape;4803;p21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21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5" name="Google Shape;4805;p21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6" name="Google Shape;4806;p21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21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8" name="Google Shape;4808;p21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9" name="Google Shape;4809;p21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21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1" name="Google Shape;4811;p21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2" name="Google Shape;4812;p21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21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4" name="Google Shape;4814;p21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5" name="Google Shape;4815;p21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21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7" name="Google Shape;4817;p21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8" name="Google Shape;4818;p21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21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0" name="Google Shape;4820;p21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1" name="Google Shape;4821;p21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21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3" name="Google Shape;4823;p21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4" name="Google Shape;4824;p21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21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6" name="Google Shape;4826;p21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7" name="Google Shape;4827;p21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21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9" name="Google Shape;4829;p21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0" name="Google Shape;4830;p21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21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2" name="Google Shape;4832;p21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21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21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21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21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21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8" name="Google Shape;4838;p21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9" name="Google Shape;4839;p21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21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1" name="Google Shape;4841;p21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2" name="Google Shape;4842;p21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21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4" name="Google Shape;4844;p21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5" name="Google Shape;4845;p21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21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7" name="Google Shape;4847;p21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8" name="Google Shape;4848;p21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21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0" name="Google Shape;4850;p21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1" name="Google Shape;4851;p21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21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3" name="Google Shape;4853;p21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4" name="Google Shape;4854;p21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21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6" name="Google Shape;4856;p21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7" name="Google Shape;4857;p21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21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9" name="Google Shape;4859;p21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0" name="Google Shape;4860;p21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21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2" name="Google Shape;4862;p21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3" name="Google Shape;4863;p21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21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5" name="Google Shape;4865;p21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6" name="Google Shape;4866;p21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21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8" name="Google Shape;4868;p21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9" name="Google Shape;4869;p21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21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21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21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21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21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21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21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21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21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21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21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21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21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21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21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21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21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21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21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21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21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21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21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21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21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21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21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21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21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21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21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21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21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21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21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21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21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21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21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21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21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21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12" name="Google Shape;4912;p21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21"/>
          <p:cNvSpPr txBox="1">
            <a:spLocks noGrp="1"/>
          </p:cNvSpPr>
          <p:nvPr>
            <p:ph type="title"/>
          </p:nvPr>
        </p:nvSpPr>
        <p:spPr>
          <a:xfrm>
            <a:off x="1700775" y="1876642"/>
            <a:ext cx="57426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914" name="Google Shape;4914;p21"/>
          <p:cNvSpPr txBox="1">
            <a:spLocks noGrp="1"/>
          </p:cNvSpPr>
          <p:nvPr>
            <p:ph type="subTitle" idx="1"/>
          </p:nvPr>
        </p:nvSpPr>
        <p:spPr>
          <a:xfrm>
            <a:off x="1711850" y="2899103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_1">
    <p:bg>
      <p:bgPr>
        <a:solidFill>
          <a:schemeClr val="accent1"/>
        </a:solidFill>
        <a:effectLst/>
      </p:bgPr>
    </p:bg>
    <p:spTree>
      <p:nvGrpSpPr>
        <p:cNvPr id="1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" name="Google Shape;4916;p22"/>
          <p:cNvSpPr/>
          <p:nvPr/>
        </p:nvSpPr>
        <p:spPr>
          <a:xfrm>
            <a:off x="0" y="1806925"/>
            <a:ext cx="6929400" cy="265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7" name="Google Shape;4917;p22"/>
          <p:cNvSpPr txBox="1">
            <a:spLocks noGrp="1"/>
          </p:cNvSpPr>
          <p:nvPr>
            <p:ph type="title"/>
          </p:nvPr>
        </p:nvSpPr>
        <p:spPr>
          <a:xfrm>
            <a:off x="710100" y="1910100"/>
            <a:ext cx="60222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3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918" name="Google Shape;4918;p22"/>
          <p:cNvSpPr txBox="1">
            <a:spLocks noGrp="1"/>
          </p:cNvSpPr>
          <p:nvPr>
            <p:ph type="subTitle" idx="1"/>
          </p:nvPr>
        </p:nvSpPr>
        <p:spPr>
          <a:xfrm>
            <a:off x="721250" y="3965903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9" name="Google Shape;4919;p22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0" name="Google Shape;4920;p22"/>
          <p:cNvSpPr/>
          <p:nvPr/>
        </p:nvSpPr>
        <p:spPr>
          <a:xfrm>
            <a:off x="7461175" y="3719350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1" name="Google Shape;4921;p22"/>
          <p:cNvSpPr/>
          <p:nvPr/>
        </p:nvSpPr>
        <p:spPr>
          <a:xfrm>
            <a:off x="8134137" y="4117800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2" name="Google Shape;4922;p22"/>
          <p:cNvSpPr/>
          <p:nvPr/>
        </p:nvSpPr>
        <p:spPr>
          <a:xfrm>
            <a:off x="6834100" y="3364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3" name="Google Shape;4923;p22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4" name="Google Shape;4924;p22"/>
          <p:cNvGrpSpPr/>
          <p:nvPr/>
        </p:nvGrpSpPr>
        <p:grpSpPr>
          <a:xfrm>
            <a:off x="8309355" y="1921156"/>
            <a:ext cx="1019815" cy="944312"/>
            <a:chOff x="2113525" y="2880575"/>
            <a:chExt cx="609500" cy="564375"/>
          </a:xfrm>
        </p:grpSpPr>
        <p:sp>
          <p:nvSpPr>
            <p:cNvPr id="4925" name="Google Shape;4925;p2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9" name="Google Shape;4929;p22"/>
          <p:cNvGrpSpPr/>
          <p:nvPr/>
        </p:nvGrpSpPr>
        <p:grpSpPr>
          <a:xfrm>
            <a:off x="7260574" y="905792"/>
            <a:ext cx="349968" cy="2052568"/>
            <a:chOff x="1037125" y="2236325"/>
            <a:chExt cx="149100" cy="874475"/>
          </a:xfrm>
        </p:grpSpPr>
        <p:sp>
          <p:nvSpPr>
            <p:cNvPr id="4930" name="Google Shape;4930;p2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6" name="Google Shape;4966;p22"/>
          <p:cNvSpPr/>
          <p:nvPr/>
        </p:nvSpPr>
        <p:spPr>
          <a:xfrm>
            <a:off x="-392825" y="-6228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7" name="Google Shape;4967;p22"/>
          <p:cNvSpPr/>
          <p:nvPr/>
        </p:nvSpPr>
        <p:spPr>
          <a:xfrm>
            <a:off x="-128450" y="-6401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8" name="Google Shape;4968;p22"/>
          <p:cNvGrpSpPr/>
          <p:nvPr/>
        </p:nvGrpSpPr>
        <p:grpSpPr>
          <a:xfrm>
            <a:off x="-65611" y="-282712"/>
            <a:ext cx="1236640" cy="1210852"/>
            <a:chOff x="236475" y="527300"/>
            <a:chExt cx="1124525" cy="1101075"/>
          </a:xfrm>
        </p:grpSpPr>
        <p:sp>
          <p:nvSpPr>
            <p:cNvPr id="4969" name="Google Shape;4969;p2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p23"/>
          <p:cNvSpPr txBox="1">
            <a:spLocks noGrp="1"/>
          </p:cNvSpPr>
          <p:nvPr>
            <p:ph type="title"/>
          </p:nvPr>
        </p:nvSpPr>
        <p:spPr>
          <a:xfrm>
            <a:off x="722375" y="22750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705" name="Google Shape;5705;p23"/>
          <p:cNvSpPr txBox="1">
            <a:spLocks noGrp="1"/>
          </p:cNvSpPr>
          <p:nvPr>
            <p:ph type="subTitle" idx="1"/>
          </p:nvPr>
        </p:nvSpPr>
        <p:spPr>
          <a:xfrm>
            <a:off x="733000" y="29891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706" name="Google Shape;5706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7" name="Google Shape;5707;p23"/>
          <p:cNvGrpSpPr/>
          <p:nvPr/>
        </p:nvGrpSpPr>
        <p:grpSpPr>
          <a:xfrm>
            <a:off x="221321" y="388388"/>
            <a:ext cx="2765100" cy="4490882"/>
            <a:chOff x="221321" y="388388"/>
            <a:chExt cx="2765100" cy="4490882"/>
          </a:xfrm>
        </p:grpSpPr>
        <p:grpSp>
          <p:nvGrpSpPr>
            <p:cNvPr id="5708" name="Google Shape;5708;p23"/>
            <p:cNvGrpSpPr/>
            <p:nvPr/>
          </p:nvGrpSpPr>
          <p:grpSpPr>
            <a:xfrm rot="-5400000">
              <a:off x="1072622" y="3678002"/>
              <a:ext cx="349968" cy="2052568"/>
              <a:chOff x="1037125" y="2236325"/>
              <a:chExt cx="149100" cy="874475"/>
            </a:xfrm>
          </p:grpSpPr>
          <p:sp>
            <p:nvSpPr>
              <p:cNvPr id="5709" name="Google Shape;5709;p23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3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3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3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3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3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3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23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23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3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3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3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3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3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3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3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23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23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3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23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23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3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3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3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3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23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23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3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3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3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3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23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23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23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23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23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5" name="Google Shape;5745;p23"/>
            <p:cNvSpPr/>
            <p:nvPr/>
          </p:nvSpPr>
          <p:spPr>
            <a:xfrm>
              <a:off x="425571" y="388388"/>
              <a:ext cx="954308" cy="836766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6" name="Google Shape;5746;p23"/>
            <p:cNvGrpSpPr/>
            <p:nvPr/>
          </p:nvGrpSpPr>
          <p:grpSpPr>
            <a:xfrm>
              <a:off x="1957599" y="769090"/>
              <a:ext cx="1028823" cy="1316910"/>
              <a:chOff x="1843774" y="541440"/>
              <a:chExt cx="1028823" cy="1316910"/>
            </a:xfrm>
          </p:grpSpPr>
          <p:sp>
            <p:nvSpPr>
              <p:cNvPr id="5747" name="Google Shape;5747;p23"/>
              <p:cNvSpPr/>
              <p:nvPr/>
            </p:nvSpPr>
            <p:spPr>
              <a:xfrm>
                <a:off x="2150448" y="1225148"/>
                <a:ext cx="722148" cy="633202"/>
              </a:xfrm>
              <a:custGeom>
                <a:avLst/>
                <a:gdLst/>
                <a:ahLst/>
                <a:cxnLst/>
                <a:rect l="l" t="t" r="r" b="b"/>
                <a:pathLst>
                  <a:path w="28132" h="24667" extrusionOk="0">
                    <a:moveTo>
                      <a:pt x="14067" y="423"/>
                    </a:moveTo>
                    <a:lnTo>
                      <a:pt x="27772" y="24458"/>
                    </a:lnTo>
                    <a:lnTo>
                      <a:pt x="361" y="24458"/>
                    </a:lnTo>
                    <a:lnTo>
                      <a:pt x="14067" y="423"/>
                    </a:lnTo>
                    <a:close/>
                    <a:moveTo>
                      <a:pt x="14067" y="0"/>
                    </a:moveTo>
                    <a:lnTo>
                      <a:pt x="90" y="24510"/>
                    </a:lnTo>
                    <a:lnTo>
                      <a:pt x="0" y="24666"/>
                    </a:lnTo>
                    <a:lnTo>
                      <a:pt x="28131" y="24666"/>
                    </a:lnTo>
                    <a:lnTo>
                      <a:pt x="14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8" name="Google Shape;5748;p23"/>
              <p:cNvGrpSpPr/>
              <p:nvPr/>
            </p:nvGrpSpPr>
            <p:grpSpPr>
              <a:xfrm rot="-5400000">
                <a:off x="1806022" y="579191"/>
                <a:ext cx="1019815" cy="944312"/>
                <a:chOff x="2113525" y="2880575"/>
                <a:chExt cx="609500" cy="564375"/>
              </a:xfrm>
            </p:grpSpPr>
            <p:sp>
              <p:nvSpPr>
                <p:cNvPr id="5749" name="Google Shape;5749;p23"/>
                <p:cNvSpPr/>
                <p:nvPr/>
              </p:nvSpPr>
              <p:spPr>
                <a:xfrm>
                  <a:off x="2159100" y="3015125"/>
                  <a:ext cx="581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6" extrusionOk="0">
                      <a:moveTo>
                        <a:pt x="1206" y="0"/>
                      </a:moveTo>
                      <a:cubicBezTo>
                        <a:pt x="754" y="0"/>
                        <a:pt x="347" y="271"/>
                        <a:pt x="174" y="690"/>
                      </a:cubicBezTo>
                      <a:cubicBezTo>
                        <a:pt x="1" y="1107"/>
                        <a:pt x="96" y="1589"/>
                        <a:pt x="416" y="1907"/>
                      </a:cubicBezTo>
                      <a:cubicBezTo>
                        <a:pt x="630" y="2121"/>
                        <a:pt x="916" y="2235"/>
                        <a:pt x="1207" y="2235"/>
                      </a:cubicBezTo>
                      <a:cubicBezTo>
                        <a:pt x="1351" y="2235"/>
                        <a:pt x="1496" y="2207"/>
                        <a:pt x="1634" y="2150"/>
                      </a:cubicBezTo>
                      <a:cubicBezTo>
                        <a:pt x="2052" y="1977"/>
                        <a:pt x="2325" y="1569"/>
                        <a:pt x="2325" y="1117"/>
                      </a:cubicBezTo>
                      <a:cubicBezTo>
                        <a:pt x="2325" y="500"/>
                        <a:pt x="1823" y="0"/>
                        <a:pt x="1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23"/>
                <p:cNvSpPr/>
                <p:nvPr/>
              </p:nvSpPr>
              <p:spPr>
                <a:xfrm>
                  <a:off x="2113525" y="2967325"/>
                  <a:ext cx="151450" cy="15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8" h="6058" extrusionOk="0">
                      <a:moveTo>
                        <a:pt x="3029" y="210"/>
                      </a:moveTo>
                      <a:cubicBezTo>
                        <a:pt x="4583" y="210"/>
                        <a:pt x="5849" y="1476"/>
                        <a:pt x="5849" y="3029"/>
                      </a:cubicBezTo>
                      <a:cubicBezTo>
                        <a:pt x="5849" y="4583"/>
                        <a:pt x="4583" y="5849"/>
                        <a:pt x="3029" y="5849"/>
                      </a:cubicBezTo>
                      <a:cubicBezTo>
                        <a:pt x="1474" y="5849"/>
                        <a:pt x="210" y="4583"/>
                        <a:pt x="210" y="3029"/>
                      </a:cubicBezTo>
                      <a:cubicBezTo>
                        <a:pt x="210" y="1476"/>
                        <a:pt x="1475" y="210"/>
                        <a:pt x="3029" y="210"/>
                      </a:cubicBezTo>
                      <a:close/>
                      <a:moveTo>
                        <a:pt x="3029" y="1"/>
                      </a:moveTo>
                      <a:cubicBezTo>
                        <a:pt x="1359" y="1"/>
                        <a:pt x="0" y="1359"/>
                        <a:pt x="0" y="3029"/>
                      </a:cubicBezTo>
                      <a:cubicBezTo>
                        <a:pt x="0" y="4700"/>
                        <a:pt x="1359" y="6058"/>
                        <a:pt x="3029" y="6058"/>
                      </a:cubicBezTo>
                      <a:cubicBezTo>
                        <a:pt x="4700" y="6058"/>
                        <a:pt x="6058" y="4700"/>
                        <a:pt x="6058" y="3029"/>
                      </a:cubicBezTo>
                      <a:cubicBezTo>
                        <a:pt x="6058" y="1360"/>
                        <a:pt x="4700" y="1"/>
                        <a:pt x="30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23"/>
                <p:cNvSpPr/>
                <p:nvPr/>
              </p:nvSpPr>
              <p:spPr>
                <a:xfrm>
                  <a:off x="2158650" y="2880575"/>
                  <a:ext cx="564375" cy="56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5" h="22575" extrusionOk="0">
                      <a:moveTo>
                        <a:pt x="11288" y="210"/>
                      </a:moveTo>
                      <a:cubicBezTo>
                        <a:pt x="17395" y="210"/>
                        <a:pt x="22366" y="5181"/>
                        <a:pt x="22366" y="11289"/>
                      </a:cubicBezTo>
                      <a:cubicBezTo>
                        <a:pt x="22366" y="17397"/>
                        <a:pt x="17397" y="22367"/>
                        <a:pt x="11288" y="22367"/>
                      </a:cubicBezTo>
                      <a:cubicBezTo>
                        <a:pt x="5179" y="22367"/>
                        <a:pt x="210" y="17397"/>
                        <a:pt x="210" y="11288"/>
                      </a:cubicBezTo>
                      <a:cubicBezTo>
                        <a:pt x="210" y="5181"/>
                        <a:pt x="5179" y="210"/>
                        <a:pt x="11288" y="210"/>
                      </a:cubicBezTo>
                      <a:close/>
                      <a:moveTo>
                        <a:pt x="11288" y="1"/>
                      </a:moveTo>
                      <a:cubicBezTo>
                        <a:pt x="5064" y="1"/>
                        <a:pt x="1" y="5064"/>
                        <a:pt x="1" y="11288"/>
                      </a:cubicBezTo>
                      <a:cubicBezTo>
                        <a:pt x="1" y="17512"/>
                        <a:pt x="5064" y="22575"/>
                        <a:pt x="11288" y="22575"/>
                      </a:cubicBezTo>
                      <a:cubicBezTo>
                        <a:pt x="17512" y="22575"/>
                        <a:pt x="22575" y="17512"/>
                        <a:pt x="22575" y="11288"/>
                      </a:cubicBezTo>
                      <a:cubicBezTo>
                        <a:pt x="22575" y="5064"/>
                        <a:pt x="17512" y="1"/>
                        <a:pt x="112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23"/>
                <p:cNvSpPr/>
                <p:nvPr/>
              </p:nvSpPr>
              <p:spPr>
                <a:xfrm>
                  <a:off x="2542800" y="2882550"/>
                  <a:ext cx="55925" cy="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2237" extrusionOk="0">
                      <a:moveTo>
                        <a:pt x="1118" y="1"/>
                      </a:moveTo>
                      <a:cubicBezTo>
                        <a:pt x="501" y="1"/>
                        <a:pt x="1" y="501"/>
                        <a:pt x="1" y="1118"/>
                      </a:cubicBezTo>
                      <a:cubicBezTo>
                        <a:pt x="1" y="1736"/>
                        <a:pt x="501" y="2237"/>
                        <a:pt x="1118" y="2237"/>
                      </a:cubicBezTo>
                      <a:cubicBezTo>
                        <a:pt x="1737" y="2237"/>
                        <a:pt x="2237" y="1736"/>
                        <a:pt x="2237" y="1118"/>
                      </a:cubicBezTo>
                      <a:cubicBezTo>
                        <a:pt x="2237" y="501"/>
                        <a:pt x="1737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5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Google Shape;5754;p24"/>
          <p:cNvSpPr txBox="1">
            <a:spLocks noGrp="1"/>
          </p:cNvSpPr>
          <p:nvPr>
            <p:ph type="body" idx="1"/>
          </p:nvPr>
        </p:nvSpPr>
        <p:spPr>
          <a:xfrm>
            <a:off x="5560800" y="3189071"/>
            <a:ext cx="2860800" cy="12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55" name="Google Shape;5755;p24"/>
          <p:cNvSpPr txBox="1">
            <a:spLocks noGrp="1"/>
          </p:cNvSpPr>
          <p:nvPr>
            <p:ph type="title"/>
          </p:nvPr>
        </p:nvSpPr>
        <p:spPr>
          <a:xfrm>
            <a:off x="5560825" y="2579179"/>
            <a:ext cx="2860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_1">
    <p:spTree>
      <p:nvGrpSpPr>
        <p:cNvPr id="1" name="Shape 5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7" name="Google Shape;5757;p25"/>
          <p:cNvSpPr txBox="1">
            <a:spLocks noGrp="1"/>
          </p:cNvSpPr>
          <p:nvPr>
            <p:ph type="title"/>
          </p:nvPr>
        </p:nvSpPr>
        <p:spPr>
          <a:xfrm>
            <a:off x="722375" y="26560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758" name="Google Shape;5758;p25"/>
          <p:cNvSpPr txBox="1">
            <a:spLocks noGrp="1"/>
          </p:cNvSpPr>
          <p:nvPr>
            <p:ph type="subTitle" idx="1"/>
          </p:nvPr>
        </p:nvSpPr>
        <p:spPr>
          <a:xfrm>
            <a:off x="733000" y="33701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_2">
    <p:spTree>
      <p:nvGrpSpPr>
        <p:cNvPr id="1" name="Shape 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0" name="Google Shape;5760;p26"/>
          <p:cNvGrpSpPr/>
          <p:nvPr/>
        </p:nvGrpSpPr>
        <p:grpSpPr>
          <a:xfrm>
            <a:off x="5920234" y="278227"/>
            <a:ext cx="2842361" cy="4554169"/>
            <a:chOff x="5920234" y="278227"/>
            <a:chExt cx="2842361" cy="4554169"/>
          </a:xfrm>
        </p:grpSpPr>
        <p:grpSp>
          <p:nvGrpSpPr>
            <p:cNvPr id="5761" name="Google Shape;5761;p26"/>
            <p:cNvGrpSpPr/>
            <p:nvPr/>
          </p:nvGrpSpPr>
          <p:grpSpPr>
            <a:xfrm rot="5400000" flipH="1">
              <a:off x="7557130" y="3626931"/>
              <a:ext cx="349968" cy="2060963"/>
              <a:chOff x="1037125" y="2236325"/>
              <a:chExt cx="149100" cy="874475"/>
            </a:xfrm>
          </p:grpSpPr>
          <p:sp>
            <p:nvSpPr>
              <p:cNvPr id="5762" name="Google Shape;5762;p2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2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2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2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2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2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2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2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2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2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2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2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2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2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98" name="Google Shape;5798;p26"/>
            <p:cNvSpPr/>
            <p:nvPr/>
          </p:nvSpPr>
          <p:spPr>
            <a:xfrm flipH="1">
              <a:off x="5920234" y="621800"/>
              <a:ext cx="958246" cy="836766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9" name="Google Shape;5799;p26"/>
            <p:cNvGrpSpPr/>
            <p:nvPr/>
          </p:nvGrpSpPr>
          <p:grpSpPr>
            <a:xfrm flipH="1">
              <a:off x="7632631" y="278227"/>
              <a:ext cx="1033041" cy="1316910"/>
              <a:chOff x="1843774" y="541440"/>
              <a:chExt cx="1028823" cy="1316910"/>
            </a:xfrm>
          </p:grpSpPr>
          <p:sp>
            <p:nvSpPr>
              <p:cNvPr id="5800" name="Google Shape;5800;p26"/>
              <p:cNvSpPr/>
              <p:nvPr/>
            </p:nvSpPr>
            <p:spPr>
              <a:xfrm>
                <a:off x="2150448" y="1225148"/>
                <a:ext cx="722148" cy="633202"/>
              </a:xfrm>
              <a:custGeom>
                <a:avLst/>
                <a:gdLst/>
                <a:ahLst/>
                <a:cxnLst/>
                <a:rect l="l" t="t" r="r" b="b"/>
                <a:pathLst>
                  <a:path w="28132" h="24667" extrusionOk="0">
                    <a:moveTo>
                      <a:pt x="14067" y="423"/>
                    </a:moveTo>
                    <a:lnTo>
                      <a:pt x="27772" y="24458"/>
                    </a:lnTo>
                    <a:lnTo>
                      <a:pt x="361" y="24458"/>
                    </a:lnTo>
                    <a:lnTo>
                      <a:pt x="14067" y="423"/>
                    </a:lnTo>
                    <a:close/>
                    <a:moveTo>
                      <a:pt x="14067" y="0"/>
                    </a:moveTo>
                    <a:lnTo>
                      <a:pt x="90" y="24510"/>
                    </a:lnTo>
                    <a:lnTo>
                      <a:pt x="0" y="24666"/>
                    </a:lnTo>
                    <a:lnTo>
                      <a:pt x="28131" y="24666"/>
                    </a:lnTo>
                    <a:lnTo>
                      <a:pt x="14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1" name="Google Shape;5801;p26"/>
              <p:cNvGrpSpPr/>
              <p:nvPr/>
            </p:nvGrpSpPr>
            <p:grpSpPr>
              <a:xfrm rot="-5400000">
                <a:off x="1806022" y="579191"/>
                <a:ext cx="1019815" cy="944312"/>
                <a:chOff x="2113525" y="2880575"/>
                <a:chExt cx="609500" cy="564375"/>
              </a:xfrm>
            </p:grpSpPr>
            <p:sp>
              <p:nvSpPr>
                <p:cNvPr id="5802" name="Google Shape;5802;p26"/>
                <p:cNvSpPr/>
                <p:nvPr/>
              </p:nvSpPr>
              <p:spPr>
                <a:xfrm>
                  <a:off x="2159100" y="3015125"/>
                  <a:ext cx="581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6" extrusionOk="0">
                      <a:moveTo>
                        <a:pt x="1206" y="0"/>
                      </a:moveTo>
                      <a:cubicBezTo>
                        <a:pt x="754" y="0"/>
                        <a:pt x="347" y="271"/>
                        <a:pt x="174" y="690"/>
                      </a:cubicBezTo>
                      <a:cubicBezTo>
                        <a:pt x="1" y="1107"/>
                        <a:pt x="96" y="1589"/>
                        <a:pt x="416" y="1907"/>
                      </a:cubicBezTo>
                      <a:cubicBezTo>
                        <a:pt x="630" y="2121"/>
                        <a:pt x="916" y="2235"/>
                        <a:pt x="1207" y="2235"/>
                      </a:cubicBezTo>
                      <a:cubicBezTo>
                        <a:pt x="1351" y="2235"/>
                        <a:pt x="1496" y="2207"/>
                        <a:pt x="1634" y="2150"/>
                      </a:cubicBezTo>
                      <a:cubicBezTo>
                        <a:pt x="2052" y="1977"/>
                        <a:pt x="2325" y="1569"/>
                        <a:pt x="2325" y="1117"/>
                      </a:cubicBezTo>
                      <a:cubicBezTo>
                        <a:pt x="2325" y="500"/>
                        <a:pt x="1823" y="0"/>
                        <a:pt x="1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3" name="Google Shape;5803;p26"/>
                <p:cNvSpPr/>
                <p:nvPr/>
              </p:nvSpPr>
              <p:spPr>
                <a:xfrm>
                  <a:off x="2113525" y="2967325"/>
                  <a:ext cx="151450" cy="15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8" h="6058" extrusionOk="0">
                      <a:moveTo>
                        <a:pt x="3029" y="210"/>
                      </a:moveTo>
                      <a:cubicBezTo>
                        <a:pt x="4583" y="210"/>
                        <a:pt x="5849" y="1476"/>
                        <a:pt x="5849" y="3029"/>
                      </a:cubicBezTo>
                      <a:cubicBezTo>
                        <a:pt x="5849" y="4583"/>
                        <a:pt x="4583" y="5849"/>
                        <a:pt x="3029" y="5849"/>
                      </a:cubicBezTo>
                      <a:cubicBezTo>
                        <a:pt x="1474" y="5849"/>
                        <a:pt x="210" y="4583"/>
                        <a:pt x="210" y="3029"/>
                      </a:cubicBezTo>
                      <a:cubicBezTo>
                        <a:pt x="210" y="1476"/>
                        <a:pt x="1475" y="210"/>
                        <a:pt x="3029" y="210"/>
                      </a:cubicBezTo>
                      <a:close/>
                      <a:moveTo>
                        <a:pt x="3029" y="1"/>
                      </a:moveTo>
                      <a:cubicBezTo>
                        <a:pt x="1359" y="1"/>
                        <a:pt x="0" y="1359"/>
                        <a:pt x="0" y="3029"/>
                      </a:cubicBezTo>
                      <a:cubicBezTo>
                        <a:pt x="0" y="4700"/>
                        <a:pt x="1359" y="6058"/>
                        <a:pt x="3029" y="6058"/>
                      </a:cubicBezTo>
                      <a:cubicBezTo>
                        <a:pt x="4700" y="6058"/>
                        <a:pt x="6058" y="4700"/>
                        <a:pt x="6058" y="3029"/>
                      </a:cubicBezTo>
                      <a:cubicBezTo>
                        <a:pt x="6058" y="1360"/>
                        <a:pt x="4700" y="1"/>
                        <a:pt x="30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4" name="Google Shape;5804;p26"/>
                <p:cNvSpPr/>
                <p:nvPr/>
              </p:nvSpPr>
              <p:spPr>
                <a:xfrm>
                  <a:off x="2158650" y="2880575"/>
                  <a:ext cx="564375" cy="56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5" h="22575" extrusionOk="0">
                      <a:moveTo>
                        <a:pt x="11288" y="210"/>
                      </a:moveTo>
                      <a:cubicBezTo>
                        <a:pt x="17395" y="210"/>
                        <a:pt x="22366" y="5181"/>
                        <a:pt x="22366" y="11289"/>
                      </a:cubicBezTo>
                      <a:cubicBezTo>
                        <a:pt x="22366" y="17397"/>
                        <a:pt x="17397" y="22367"/>
                        <a:pt x="11288" y="22367"/>
                      </a:cubicBezTo>
                      <a:cubicBezTo>
                        <a:pt x="5179" y="22367"/>
                        <a:pt x="210" y="17397"/>
                        <a:pt x="210" y="11288"/>
                      </a:cubicBezTo>
                      <a:cubicBezTo>
                        <a:pt x="210" y="5181"/>
                        <a:pt x="5179" y="210"/>
                        <a:pt x="11288" y="210"/>
                      </a:cubicBezTo>
                      <a:close/>
                      <a:moveTo>
                        <a:pt x="11288" y="1"/>
                      </a:moveTo>
                      <a:cubicBezTo>
                        <a:pt x="5064" y="1"/>
                        <a:pt x="1" y="5064"/>
                        <a:pt x="1" y="11288"/>
                      </a:cubicBezTo>
                      <a:cubicBezTo>
                        <a:pt x="1" y="17512"/>
                        <a:pt x="5064" y="22575"/>
                        <a:pt x="11288" y="22575"/>
                      </a:cubicBezTo>
                      <a:cubicBezTo>
                        <a:pt x="17512" y="22575"/>
                        <a:pt x="22575" y="17512"/>
                        <a:pt x="22575" y="11288"/>
                      </a:cubicBezTo>
                      <a:cubicBezTo>
                        <a:pt x="22575" y="5064"/>
                        <a:pt x="17512" y="1"/>
                        <a:pt x="112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5" name="Google Shape;5805;p26"/>
                <p:cNvSpPr/>
                <p:nvPr/>
              </p:nvSpPr>
              <p:spPr>
                <a:xfrm>
                  <a:off x="2542800" y="2882550"/>
                  <a:ext cx="55925" cy="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2237" extrusionOk="0">
                      <a:moveTo>
                        <a:pt x="1118" y="1"/>
                      </a:moveTo>
                      <a:cubicBezTo>
                        <a:pt x="501" y="1"/>
                        <a:pt x="1" y="501"/>
                        <a:pt x="1" y="1118"/>
                      </a:cubicBezTo>
                      <a:cubicBezTo>
                        <a:pt x="1" y="1736"/>
                        <a:pt x="501" y="2237"/>
                        <a:pt x="1118" y="2237"/>
                      </a:cubicBezTo>
                      <a:cubicBezTo>
                        <a:pt x="1737" y="2237"/>
                        <a:pt x="2237" y="1736"/>
                        <a:pt x="2237" y="1118"/>
                      </a:cubicBezTo>
                      <a:cubicBezTo>
                        <a:pt x="2237" y="501"/>
                        <a:pt x="1737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806" name="Google Shape;5806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7" name="Google Shape;5807;p26"/>
          <p:cNvSpPr txBox="1">
            <a:spLocks noGrp="1"/>
          </p:cNvSpPr>
          <p:nvPr>
            <p:ph type="title"/>
          </p:nvPr>
        </p:nvSpPr>
        <p:spPr>
          <a:xfrm>
            <a:off x="5560825" y="22750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808" name="Google Shape;5808;p26"/>
          <p:cNvSpPr txBox="1">
            <a:spLocks noGrp="1"/>
          </p:cNvSpPr>
          <p:nvPr>
            <p:ph type="subTitle" idx="1"/>
          </p:nvPr>
        </p:nvSpPr>
        <p:spPr>
          <a:xfrm>
            <a:off x="5571450" y="29891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p27"/>
          <p:cNvSpPr txBox="1">
            <a:spLocks noGrp="1"/>
          </p:cNvSpPr>
          <p:nvPr>
            <p:ph type="subTitle" idx="1"/>
          </p:nvPr>
        </p:nvSpPr>
        <p:spPr>
          <a:xfrm>
            <a:off x="988725" y="27682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811" name="Google Shape;5811;p27"/>
          <p:cNvSpPr txBox="1">
            <a:spLocks noGrp="1"/>
          </p:cNvSpPr>
          <p:nvPr>
            <p:ph type="subTitle" idx="2"/>
          </p:nvPr>
        </p:nvSpPr>
        <p:spPr>
          <a:xfrm>
            <a:off x="3591575" y="27682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812" name="Google Shape;5812;p27"/>
          <p:cNvSpPr txBox="1">
            <a:spLocks noGrp="1"/>
          </p:cNvSpPr>
          <p:nvPr>
            <p:ph type="subTitle" idx="3"/>
          </p:nvPr>
        </p:nvSpPr>
        <p:spPr>
          <a:xfrm>
            <a:off x="6194425" y="27682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813" name="Google Shape;5813;p27"/>
          <p:cNvSpPr txBox="1">
            <a:spLocks noGrp="1"/>
          </p:cNvSpPr>
          <p:nvPr>
            <p:ph type="subTitle" idx="4"/>
          </p:nvPr>
        </p:nvSpPr>
        <p:spPr>
          <a:xfrm>
            <a:off x="988725" y="31049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814" name="Google Shape;5814;p27"/>
          <p:cNvSpPr txBox="1">
            <a:spLocks noGrp="1"/>
          </p:cNvSpPr>
          <p:nvPr>
            <p:ph type="subTitle" idx="5"/>
          </p:nvPr>
        </p:nvSpPr>
        <p:spPr>
          <a:xfrm>
            <a:off x="3591575" y="31049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815" name="Google Shape;5815;p27"/>
          <p:cNvSpPr txBox="1">
            <a:spLocks noGrp="1"/>
          </p:cNvSpPr>
          <p:nvPr>
            <p:ph type="subTitle" idx="6"/>
          </p:nvPr>
        </p:nvSpPr>
        <p:spPr>
          <a:xfrm>
            <a:off x="6194425" y="31049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816" name="Google Shape;5816;p2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817" name="Google Shape;5817;p27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8" name="Google Shape;5818;p27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819" name="Google Shape;5819;p2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27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856" name="Google Shape;5856;p27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7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8" name="Google Shape;5858;p27"/>
          <p:cNvSpPr/>
          <p:nvPr/>
        </p:nvSpPr>
        <p:spPr>
          <a:xfrm>
            <a:off x="0" y="1697725"/>
            <a:ext cx="8062500" cy="8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"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p28"/>
          <p:cNvSpPr/>
          <p:nvPr/>
        </p:nvSpPr>
        <p:spPr>
          <a:xfrm>
            <a:off x="8379876" y="-128525"/>
            <a:ext cx="1036481" cy="897580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grpSp>
        <p:nvGrpSpPr>
          <p:cNvPr id="5861" name="Google Shape;5861;p28"/>
          <p:cNvGrpSpPr/>
          <p:nvPr/>
        </p:nvGrpSpPr>
        <p:grpSpPr>
          <a:xfrm>
            <a:off x="8470732" y="2729482"/>
            <a:ext cx="349968" cy="2052568"/>
            <a:chOff x="1037125" y="2236325"/>
            <a:chExt cx="149100" cy="874475"/>
          </a:xfrm>
        </p:grpSpPr>
        <p:sp>
          <p:nvSpPr>
            <p:cNvPr id="5862" name="Google Shape;5862;p28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3" name="Google Shape;5863;p28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4" name="Google Shape;5864;p28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5" name="Google Shape;5865;p28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6" name="Google Shape;5866;p28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7" name="Google Shape;5867;p28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8" name="Google Shape;5868;p28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69" name="Google Shape;5869;p28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0" name="Google Shape;5870;p28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1" name="Google Shape;5871;p28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2" name="Google Shape;5872;p28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3" name="Google Shape;5873;p28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4" name="Google Shape;5874;p28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5" name="Google Shape;5875;p28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6" name="Google Shape;5876;p28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7" name="Google Shape;5877;p28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8" name="Google Shape;5878;p28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79" name="Google Shape;5879;p28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0" name="Google Shape;5880;p28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1" name="Google Shape;5881;p28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2" name="Google Shape;5882;p28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3" name="Google Shape;5883;p28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4" name="Google Shape;5884;p28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5" name="Google Shape;5885;p28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6" name="Google Shape;5886;p28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7" name="Google Shape;5887;p28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8" name="Google Shape;5888;p28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89" name="Google Shape;5889;p28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0" name="Google Shape;5890;p28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1" name="Google Shape;5891;p28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2" name="Google Shape;5892;p28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3" name="Google Shape;5893;p28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4" name="Google Shape;5894;p28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5" name="Google Shape;5895;p28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6" name="Google Shape;5896;p28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5897" name="Google Shape;5897;p28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5898" name="Google Shape;5898;p28"/>
          <p:cNvSpPr txBox="1">
            <a:spLocks noGrp="1"/>
          </p:cNvSpPr>
          <p:nvPr>
            <p:ph type="subTitle" idx="1"/>
          </p:nvPr>
        </p:nvSpPr>
        <p:spPr>
          <a:xfrm>
            <a:off x="5762725" y="1149675"/>
            <a:ext cx="26706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899" name="Google Shape;5899;p28"/>
          <p:cNvSpPr txBox="1">
            <a:spLocks noGrp="1"/>
          </p:cNvSpPr>
          <p:nvPr>
            <p:ph type="subTitle" idx="2"/>
          </p:nvPr>
        </p:nvSpPr>
        <p:spPr>
          <a:xfrm>
            <a:off x="5762725" y="2562463"/>
            <a:ext cx="26706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900" name="Google Shape;5900;p28"/>
          <p:cNvSpPr txBox="1">
            <a:spLocks noGrp="1"/>
          </p:cNvSpPr>
          <p:nvPr>
            <p:ph type="subTitle" idx="3"/>
          </p:nvPr>
        </p:nvSpPr>
        <p:spPr>
          <a:xfrm>
            <a:off x="5762725" y="3985613"/>
            <a:ext cx="26706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901" name="Google Shape;5901;p28"/>
          <p:cNvSpPr txBox="1">
            <a:spLocks noGrp="1"/>
          </p:cNvSpPr>
          <p:nvPr>
            <p:ph type="subTitle" idx="4"/>
          </p:nvPr>
        </p:nvSpPr>
        <p:spPr>
          <a:xfrm>
            <a:off x="5762725" y="797525"/>
            <a:ext cx="2670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02" name="Google Shape;5902;p28"/>
          <p:cNvSpPr txBox="1">
            <a:spLocks noGrp="1"/>
          </p:cNvSpPr>
          <p:nvPr>
            <p:ph type="subTitle" idx="5"/>
          </p:nvPr>
        </p:nvSpPr>
        <p:spPr>
          <a:xfrm>
            <a:off x="5762725" y="2204525"/>
            <a:ext cx="2670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03" name="Google Shape;5903;p28"/>
          <p:cNvSpPr txBox="1">
            <a:spLocks noGrp="1"/>
          </p:cNvSpPr>
          <p:nvPr>
            <p:ph type="subTitle" idx="6"/>
          </p:nvPr>
        </p:nvSpPr>
        <p:spPr>
          <a:xfrm>
            <a:off x="5762725" y="3611525"/>
            <a:ext cx="26706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04" name="Google Shape;5904;p28"/>
          <p:cNvSpPr txBox="1">
            <a:spLocks noGrp="1"/>
          </p:cNvSpPr>
          <p:nvPr>
            <p:ph type="title"/>
          </p:nvPr>
        </p:nvSpPr>
        <p:spPr>
          <a:xfrm>
            <a:off x="7223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05" name="Google Shape;5905;p28"/>
          <p:cNvSpPr/>
          <p:nvPr/>
        </p:nvSpPr>
        <p:spPr>
          <a:xfrm>
            <a:off x="0" y="1285875"/>
            <a:ext cx="5076000" cy="385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6" name="Google Shape;5906;p28"/>
          <p:cNvSpPr/>
          <p:nvPr/>
        </p:nvSpPr>
        <p:spPr>
          <a:xfrm>
            <a:off x="4572000" y="762205"/>
            <a:ext cx="1026600" cy="102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7" name="Google Shape;5907;p28"/>
          <p:cNvSpPr/>
          <p:nvPr/>
        </p:nvSpPr>
        <p:spPr>
          <a:xfrm>
            <a:off x="4572000" y="2169805"/>
            <a:ext cx="1026600" cy="102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8" name="Google Shape;5908;p28"/>
          <p:cNvSpPr/>
          <p:nvPr/>
        </p:nvSpPr>
        <p:spPr>
          <a:xfrm>
            <a:off x="4572000" y="3577405"/>
            <a:ext cx="1026600" cy="102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accent1"/>
        </a:solidFill>
        <a:effectLst/>
      </p:bgPr>
    </p:bg>
    <p:spTree>
      <p:nvGrpSpPr>
        <p:cNvPr id="1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p29"/>
          <p:cNvSpPr/>
          <p:nvPr/>
        </p:nvSpPr>
        <p:spPr>
          <a:xfrm>
            <a:off x="0" y="2570996"/>
            <a:ext cx="9144000" cy="257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1" name="Google Shape;5911;p29"/>
          <p:cNvSpPr txBox="1">
            <a:spLocks noGrp="1"/>
          </p:cNvSpPr>
          <p:nvPr>
            <p:ph type="title" hasCustomPrompt="1"/>
          </p:nvPr>
        </p:nvSpPr>
        <p:spPr>
          <a:xfrm>
            <a:off x="722375" y="860356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12" name="Google Shape;5912;p29"/>
          <p:cNvSpPr txBox="1">
            <a:spLocks noGrp="1"/>
          </p:cNvSpPr>
          <p:nvPr>
            <p:ph type="body" idx="1"/>
          </p:nvPr>
        </p:nvSpPr>
        <p:spPr>
          <a:xfrm>
            <a:off x="3227125" y="3358897"/>
            <a:ext cx="51900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500">
                <a:solidFill>
                  <a:schemeClr val="accen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913" name="Google Shape;5913;p29"/>
          <p:cNvSpPr/>
          <p:nvPr/>
        </p:nvSpPr>
        <p:spPr>
          <a:xfrm rot="10800000">
            <a:off x="8392684" y="79889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4" name="Google Shape;5914;p29"/>
          <p:cNvSpPr/>
          <p:nvPr/>
        </p:nvSpPr>
        <p:spPr>
          <a:xfrm rot="10800000">
            <a:off x="7724137" y="2240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5" name="Google Shape;5915;p29"/>
          <p:cNvSpPr/>
          <p:nvPr/>
        </p:nvSpPr>
        <p:spPr>
          <a:xfrm rot="10800000">
            <a:off x="7072075" y="-17441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6" name="Google Shape;5916;p29"/>
          <p:cNvSpPr/>
          <p:nvPr/>
        </p:nvSpPr>
        <p:spPr>
          <a:xfrm>
            <a:off x="2747875" y="5031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7" name="Google Shape;5917;p29"/>
          <p:cNvSpPr/>
          <p:nvPr/>
        </p:nvSpPr>
        <p:spPr>
          <a:xfrm>
            <a:off x="365397" y="13945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8" name="Google Shape;5918;p29"/>
          <p:cNvGrpSpPr/>
          <p:nvPr/>
        </p:nvGrpSpPr>
        <p:grpSpPr>
          <a:xfrm>
            <a:off x="5580655" y="621156"/>
            <a:ext cx="1019815" cy="944312"/>
            <a:chOff x="2113525" y="2880575"/>
            <a:chExt cx="609500" cy="564375"/>
          </a:xfrm>
        </p:grpSpPr>
        <p:sp>
          <p:nvSpPr>
            <p:cNvPr id="5919" name="Google Shape;5919;p29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9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9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9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3" name="Google Shape;5923;p29"/>
          <p:cNvGrpSpPr/>
          <p:nvPr/>
        </p:nvGrpSpPr>
        <p:grpSpPr>
          <a:xfrm rot="5400000">
            <a:off x="3907774" y="-580108"/>
            <a:ext cx="349968" cy="2052568"/>
            <a:chOff x="1037125" y="2236325"/>
            <a:chExt cx="149100" cy="874475"/>
          </a:xfrm>
        </p:grpSpPr>
        <p:sp>
          <p:nvSpPr>
            <p:cNvPr id="5924" name="Google Shape;5924;p29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9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9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9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9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9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9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9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9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9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9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9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9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9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9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9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9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9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9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9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9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9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9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9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9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9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9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9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9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9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9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9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9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9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9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9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0" name="Google Shape;5960;p29"/>
          <p:cNvSpPr/>
          <p:nvPr/>
        </p:nvSpPr>
        <p:spPr>
          <a:xfrm>
            <a:off x="685875" y="-57280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1" name="Google Shape;5961;p29"/>
          <p:cNvSpPr/>
          <p:nvPr/>
        </p:nvSpPr>
        <p:spPr>
          <a:xfrm>
            <a:off x="950250" y="-59011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2" name="Google Shape;5962;p29"/>
          <p:cNvGrpSpPr/>
          <p:nvPr/>
        </p:nvGrpSpPr>
        <p:grpSpPr>
          <a:xfrm>
            <a:off x="1013089" y="-232687"/>
            <a:ext cx="1236640" cy="1210852"/>
            <a:chOff x="236475" y="527300"/>
            <a:chExt cx="1124525" cy="1101075"/>
          </a:xfrm>
        </p:grpSpPr>
        <p:sp>
          <p:nvSpPr>
            <p:cNvPr id="5963" name="Google Shape;5963;p29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9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9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9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9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9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9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9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9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9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9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9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9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9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9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9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9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9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9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9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9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9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9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9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9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9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9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9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9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9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9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9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9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9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9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9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9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9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9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9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9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9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9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9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9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9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9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9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9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9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9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9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9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9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9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9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9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9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9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9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9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9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9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9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9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9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9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9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9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9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9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9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9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9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9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9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9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9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9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9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9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9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9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9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9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9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9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9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9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9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9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9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9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9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9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9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9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29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9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9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9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9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9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9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9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9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9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9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9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9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9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9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9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9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9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9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9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29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29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9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9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9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9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9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9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9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9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9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9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9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9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9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9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9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9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9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9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9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9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9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29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29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9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9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9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9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9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9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9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9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9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9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9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9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9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9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9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9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9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9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9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9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9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9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29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9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9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9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9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9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9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9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9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9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9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9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9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9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9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9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9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9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9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9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9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9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9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9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9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9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9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9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9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9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9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9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9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9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9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9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9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9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9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9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9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9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9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9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9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9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9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9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9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9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9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9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9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9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9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9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9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9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9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9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9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9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9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9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9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9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9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9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9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9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9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9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9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9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9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9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9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9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9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9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9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9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9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9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9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9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9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9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9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9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9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9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9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9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9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9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9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9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9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9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9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9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9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9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9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9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9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9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9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9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9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9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9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9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9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9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9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9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9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9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9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9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9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9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9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9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9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9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9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9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9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9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9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9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9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9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9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9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9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9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9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9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9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9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9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9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9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9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9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9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9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9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9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9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9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9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9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9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9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9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9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9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9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9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9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9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9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9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9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9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9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9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9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9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9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9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9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7" name="Google Shape;6697;p29"/>
          <p:cNvGrpSpPr/>
          <p:nvPr/>
        </p:nvGrpSpPr>
        <p:grpSpPr>
          <a:xfrm rot="5400000">
            <a:off x="130203" y="3372459"/>
            <a:ext cx="3796697" cy="3515548"/>
            <a:chOff x="2113525" y="2880575"/>
            <a:chExt cx="609500" cy="564375"/>
          </a:xfrm>
        </p:grpSpPr>
        <p:sp>
          <p:nvSpPr>
            <p:cNvPr id="6698" name="Google Shape;6698;p29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4">
    <p:spTree>
      <p:nvGrpSpPr>
        <p:cNvPr id="1" name="Shape 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3" name="Google Shape;6703;p30"/>
          <p:cNvSpPr txBox="1">
            <a:spLocks noGrp="1"/>
          </p:cNvSpPr>
          <p:nvPr>
            <p:ph type="title" hasCustomPrompt="1"/>
          </p:nvPr>
        </p:nvSpPr>
        <p:spPr>
          <a:xfrm>
            <a:off x="719375" y="1071750"/>
            <a:ext cx="24651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04" name="Google Shape;6704;p30"/>
          <p:cNvSpPr txBox="1">
            <a:spLocks noGrp="1"/>
          </p:cNvSpPr>
          <p:nvPr>
            <p:ph type="subTitle" idx="1"/>
          </p:nvPr>
        </p:nvSpPr>
        <p:spPr>
          <a:xfrm>
            <a:off x="719375" y="1967825"/>
            <a:ext cx="2465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5" name="Google Shape;6705;p30"/>
          <p:cNvSpPr txBox="1">
            <a:spLocks noGrp="1"/>
          </p:cNvSpPr>
          <p:nvPr>
            <p:ph type="title" idx="2" hasCustomPrompt="1"/>
          </p:nvPr>
        </p:nvSpPr>
        <p:spPr>
          <a:xfrm>
            <a:off x="3339450" y="1071750"/>
            <a:ext cx="24651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06" name="Google Shape;6706;p30"/>
          <p:cNvSpPr txBox="1">
            <a:spLocks noGrp="1"/>
          </p:cNvSpPr>
          <p:nvPr>
            <p:ph type="subTitle" idx="3"/>
          </p:nvPr>
        </p:nvSpPr>
        <p:spPr>
          <a:xfrm>
            <a:off x="3339450" y="1967825"/>
            <a:ext cx="2465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7" name="Google Shape;6707;p30"/>
          <p:cNvSpPr txBox="1">
            <a:spLocks noGrp="1"/>
          </p:cNvSpPr>
          <p:nvPr>
            <p:ph type="title" idx="4" hasCustomPrompt="1"/>
          </p:nvPr>
        </p:nvSpPr>
        <p:spPr>
          <a:xfrm>
            <a:off x="5959525" y="1071750"/>
            <a:ext cx="24651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08" name="Google Shape;6708;p30"/>
          <p:cNvSpPr txBox="1">
            <a:spLocks noGrp="1"/>
          </p:cNvSpPr>
          <p:nvPr>
            <p:ph type="subTitle" idx="5"/>
          </p:nvPr>
        </p:nvSpPr>
        <p:spPr>
          <a:xfrm>
            <a:off x="5959525" y="1967825"/>
            <a:ext cx="2465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9" name="Google Shape;6709;p30"/>
          <p:cNvSpPr txBox="1">
            <a:spLocks noGrp="1"/>
          </p:cNvSpPr>
          <p:nvPr>
            <p:ph type="title" idx="6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body" idx="1"/>
          </p:nvPr>
        </p:nvSpPr>
        <p:spPr>
          <a:xfrm>
            <a:off x="722375" y="1084525"/>
            <a:ext cx="7699200" cy="3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4_1">
    <p:spTree>
      <p:nvGrpSpPr>
        <p:cNvPr id="1" name="Shape 6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1" name="Google Shape;6711;p31"/>
          <p:cNvSpPr txBox="1">
            <a:spLocks noGrp="1"/>
          </p:cNvSpPr>
          <p:nvPr>
            <p:ph type="title" hasCustomPrompt="1"/>
          </p:nvPr>
        </p:nvSpPr>
        <p:spPr>
          <a:xfrm>
            <a:off x="5457575" y="3467575"/>
            <a:ext cx="24651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12" name="Google Shape;6712;p31"/>
          <p:cNvSpPr txBox="1">
            <a:spLocks noGrp="1"/>
          </p:cNvSpPr>
          <p:nvPr>
            <p:ph type="subTitle" idx="1"/>
          </p:nvPr>
        </p:nvSpPr>
        <p:spPr>
          <a:xfrm>
            <a:off x="5457575" y="4098200"/>
            <a:ext cx="2465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3" name="Google Shape;6713;p31"/>
          <p:cNvSpPr txBox="1">
            <a:spLocks noGrp="1"/>
          </p:cNvSpPr>
          <p:nvPr>
            <p:ph type="title" idx="2" hasCustomPrompt="1"/>
          </p:nvPr>
        </p:nvSpPr>
        <p:spPr>
          <a:xfrm>
            <a:off x="5457575" y="1157550"/>
            <a:ext cx="24651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14" name="Google Shape;6714;p31"/>
          <p:cNvSpPr txBox="1">
            <a:spLocks noGrp="1"/>
          </p:cNvSpPr>
          <p:nvPr>
            <p:ph type="subTitle" idx="3"/>
          </p:nvPr>
        </p:nvSpPr>
        <p:spPr>
          <a:xfrm>
            <a:off x="5457575" y="1753175"/>
            <a:ext cx="2465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5" name="Google Shape;6715;p31"/>
          <p:cNvSpPr txBox="1">
            <a:spLocks noGrp="1"/>
          </p:cNvSpPr>
          <p:nvPr>
            <p:ph type="title" idx="4" hasCustomPrompt="1"/>
          </p:nvPr>
        </p:nvSpPr>
        <p:spPr>
          <a:xfrm>
            <a:off x="5457575" y="2312600"/>
            <a:ext cx="24651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16" name="Google Shape;6716;p31"/>
          <p:cNvSpPr txBox="1">
            <a:spLocks noGrp="1"/>
          </p:cNvSpPr>
          <p:nvPr>
            <p:ph type="subTitle" idx="5"/>
          </p:nvPr>
        </p:nvSpPr>
        <p:spPr>
          <a:xfrm>
            <a:off x="5457575" y="2939900"/>
            <a:ext cx="24651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7" name="Google Shape;6717;p31"/>
          <p:cNvSpPr txBox="1">
            <a:spLocks noGrp="1"/>
          </p:cNvSpPr>
          <p:nvPr>
            <p:ph type="title" idx="6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6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9" name="Google Shape;6719;p32"/>
          <p:cNvSpPr txBox="1">
            <a:spLocks noGrp="1"/>
          </p:cNvSpPr>
          <p:nvPr>
            <p:ph type="subTitle" idx="1"/>
          </p:nvPr>
        </p:nvSpPr>
        <p:spPr>
          <a:xfrm>
            <a:off x="6677972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20" name="Google Shape;6720;p32"/>
          <p:cNvSpPr txBox="1">
            <a:spLocks noGrp="1"/>
          </p:cNvSpPr>
          <p:nvPr>
            <p:ph type="subTitle" idx="2"/>
          </p:nvPr>
        </p:nvSpPr>
        <p:spPr>
          <a:xfrm>
            <a:off x="6677972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21" name="Google Shape;6721;p32"/>
          <p:cNvSpPr txBox="1">
            <a:spLocks noGrp="1"/>
          </p:cNvSpPr>
          <p:nvPr>
            <p:ph type="subTitle" idx="3"/>
          </p:nvPr>
        </p:nvSpPr>
        <p:spPr>
          <a:xfrm>
            <a:off x="4692769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22" name="Google Shape;6722;p32"/>
          <p:cNvSpPr txBox="1">
            <a:spLocks noGrp="1"/>
          </p:cNvSpPr>
          <p:nvPr>
            <p:ph type="subTitle" idx="4"/>
          </p:nvPr>
        </p:nvSpPr>
        <p:spPr>
          <a:xfrm>
            <a:off x="4692769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23" name="Google Shape;6723;p32"/>
          <p:cNvSpPr txBox="1">
            <a:spLocks noGrp="1"/>
          </p:cNvSpPr>
          <p:nvPr>
            <p:ph type="subTitle" idx="5"/>
          </p:nvPr>
        </p:nvSpPr>
        <p:spPr>
          <a:xfrm>
            <a:off x="2707578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24" name="Google Shape;6724;p32"/>
          <p:cNvSpPr txBox="1">
            <a:spLocks noGrp="1"/>
          </p:cNvSpPr>
          <p:nvPr>
            <p:ph type="subTitle" idx="6"/>
          </p:nvPr>
        </p:nvSpPr>
        <p:spPr>
          <a:xfrm>
            <a:off x="2707578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25" name="Google Shape;6725;p32"/>
          <p:cNvSpPr txBox="1">
            <a:spLocks noGrp="1"/>
          </p:cNvSpPr>
          <p:nvPr>
            <p:ph type="subTitle" idx="7"/>
          </p:nvPr>
        </p:nvSpPr>
        <p:spPr>
          <a:xfrm>
            <a:off x="722375" y="3440675"/>
            <a:ext cx="17436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26" name="Google Shape;6726;p32"/>
          <p:cNvSpPr txBox="1">
            <a:spLocks noGrp="1"/>
          </p:cNvSpPr>
          <p:nvPr>
            <p:ph type="subTitle" idx="8"/>
          </p:nvPr>
        </p:nvSpPr>
        <p:spPr>
          <a:xfrm>
            <a:off x="722375" y="3045432"/>
            <a:ext cx="17436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27" name="Google Shape;6727;p32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728" name="Google Shape;6728;p32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6729" name="Google Shape;6729;p32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32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32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6732" name="Google Shape;6732;p3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3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3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3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3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3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3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3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3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3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3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3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3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3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3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3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3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3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3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3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3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3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3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3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3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3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3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3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3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3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3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3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3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3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3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3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_1">
    <p:spTree>
      <p:nvGrpSpPr>
        <p:cNvPr id="1" name="Shape 6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9" name="Google Shape;6769;p33"/>
          <p:cNvSpPr/>
          <p:nvPr/>
        </p:nvSpPr>
        <p:spPr>
          <a:xfrm>
            <a:off x="4798369" y="1757189"/>
            <a:ext cx="960600" cy="96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0" name="Google Shape;6770;p33"/>
          <p:cNvSpPr/>
          <p:nvPr/>
        </p:nvSpPr>
        <p:spPr>
          <a:xfrm>
            <a:off x="4798369" y="3175114"/>
            <a:ext cx="960600" cy="96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1" name="Google Shape;6771;p33"/>
          <p:cNvSpPr/>
          <p:nvPr/>
        </p:nvSpPr>
        <p:spPr>
          <a:xfrm>
            <a:off x="728594" y="1757189"/>
            <a:ext cx="960600" cy="96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2" name="Google Shape;6772;p33"/>
          <p:cNvSpPr/>
          <p:nvPr/>
        </p:nvSpPr>
        <p:spPr>
          <a:xfrm>
            <a:off x="728594" y="3175114"/>
            <a:ext cx="960600" cy="96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3" name="Google Shape;6773;p33"/>
          <p:cNvSpPr txBox="1">
            <a:spLocks noGrp="1"/>
          </p:cNvSpPr>
          <p:nvPr>
            <p:ph type="subTitle" idx="1"/>
          </p:nvPr>
        </p:nvSpPr>
        <p:spPr>
          <a:xfrm>
            <a:off x="6034529" y="3440675"/>
            <a:ext cx="23871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74" name="Google Shape;6774;p33"/>
          <p:cNvSpPr txBox="1">
            <a:spLocks noGrp="1"/>
          </p:cNvSpPr>
          <p:nvPr>
            <p:ph type="subTitle" idx="2"/>
          </p:nvPr>
        </p:nvSpPr>
        <p:spPr>
          <a:xfrm>
            <a:off x="6034529" y="3045430"/>
            <a:ext cx="23871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75" name="Google Shape;6775;p33"/>
          <p:cNvSpPr txBox="1">
            <a:spLocks noGrp="1"/>
          </p:cNvSpPr>
          <p:nvPr>
            <p:ph type="subTitle" idx="3"/>
          </p:nvPr>
        </p:nvSpPr>
        <p:spPr>
          <a:xfrm>
            <a:off x="6034525" y="2022720"/>
            <a:ext cx="23871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76" name="Google Shape;6776;p33"/>
          <p:cNvSpPr txBox="1">
            <a:spLocks noGrp="1"/>
          </p:cNvSpPr>
          <p:nvPr>
            <p:ph type="subTitle" idx="4"/>
          </p:nvPr>
        </p:nvSpPr>
        <p:spPr>
          <a:xfrm>
            <a:off x="6034525" y="1627475"/>
            <a:ext cx="23871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77" name="Google Shape;6777;p33"/>
          <p:cNvSpPr txBox="1">
            <a:spLocks noGrp="1"/>
          </p:cNvSpPr>
          <p:nvPr>
            <p:ph type="subTitle" idx="5"/>
          </p:nvPr>
        </p:nvSpPr>
        <p:spPr>
          <a:xfrm>
            <a:off x="1845729" y="3440675"/>
            <a:ext cx="23871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78" name="Google Shape;6778;p33"/>
          <p:cNvSpPr txBox="1">
            <a:spLocks noGrp="1"/>
          </p:cNvSpPr>
          <p:nvPr>
            <p:ph type="subTitle" idx="6"/>
          </p:nvPr>
        </p:nvSpPr>
        <p:spPr>
          <a:xfrm>
            <a:off x="1845729" y="3045430"/>
            <a:ext cx="23871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79" name="Google Shape;6779;p33"/>
          <p:cNvSpPr txBox="1">
            <a:spLocks noGrp="1"/>
          </p:cNvSpPr>
          <p:nvPr>
            <p:ph type="subTitle" idx="7"/>
          </p:nvPr>
        </p:nvSpPr>
        <p:spPr>
          <a:xfrm>
            <a:off x="1845725" y="2022720"/>
            <a:ext cx="23871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780" name="Google Shape;6780;p33"/>
          <p:cNvSpPr txBox="1">
            <a:spLocks noGrp="1"/>
          </p:cNvSpPr>
          <p:nvPr>
            <p:ph type="subTitle" idx="8"/>
          </p:nvPr>
        </p:nvSpPr>
        <p:spPr>
          <a:xfrm>
            <a:off x="1845725" y="1627475"/>
            <a:ext cx="2387100" cy="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781" name="Google Shape;6781;p33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782" name="Google Shape;6782;p33"/>
          <p:cNvGrpSpPr/>
          <p:nvPr/>
        </p:nvGrpSpPr>
        <p:grpSpPr>
          <a:xfrm>
            <a:off x="184374" y="-608933"/>
            <a:ext cx="349968" cy="2052568"/>
            <a:chOff x="1037125" y="2236325"/>
            <a:chExt cx="149100" cy="874475"/>
          </a:xfrm>
        </p:grpSpPr>
        <p:sp>
          <p:nvSpPr>
            <p:cNvPr id="6783" name="Google Shape;6783;p33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33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33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33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33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33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33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33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33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33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33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33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33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33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3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3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3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3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3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3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3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3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3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3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3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3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3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3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3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3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3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3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3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3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3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3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9" name="Google Shape;6819;p33"/>
          <p:cNvSpPr/>
          <p:nvPr/>
        </p:nvSpPr>
        <p:spPr>
          <a:xfrm>
            <a:off x="8283110" y="43139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0" name="Google Shape;6820;p33"/>
          <p:cNvSpPr/>
          <p:nvPr/>
        </p:nvSpPr>
        <p:spPr>
          <a:xfrm rot="-5400000">
            <a:off x="8437842" y="44367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1" name="Google Shape;6821;p33"/>
          <p:cNvSpPr/>
          <p:nvPr/>
        </p:nvSpPr>
        <p:spPr>
          <a:xfrm rot="-5400000">
            <a:off x="8257050" y="38152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MAIN_POINT_1">
    <p:spTree>
      <p:nvGrpSpPr>
        <p:cNvPr id="1" name="Shape 6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3" name="Google Shape;6823;p34"/>
          <p:cNvSpPr txBox="1">
            <a:spLocks noGrp="1"/>
          </p:cNvSpPr>
          <p:nvPr>
            <p:ph type="title"/>
          </p:nvPr>
        </p:nvSpPr>
        <p:spPr>
          <a:xfrm>
            <a:off x="3900125" y="580675"/>
            <a:ext cx="4521600" cy="16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30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_1">
    <p:spTree>
      <p:nvGrpSpPr>
        <p:cNvPr id="1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Google Shape;6825;p35"/>
          <p:cNvSpPr/>
          <p:nvPr/>
        </p:nvSpPr>
        <p:spPr>
          <a:xfrm>
            <a:off x="0" y="1456075"/>
            <a:ext cx="8421600" cy="8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6" name="Google Shape;6826;p35"/>
          <p:cNvSpPr/>
          <p:nvPr/>
        </p:nvSpPr>
        <p:spPr>
          <a:xfrm>
            <a:off x="1064371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7" name="Google Shape;6827;p35"/>
          <p:cNvSpPr txBox="1">
            <a:spLocks noGrp="1"/>
          </p:cNvSpPr>
          <p:nvPr>
            <p:ph type="title" hasCustomPrompt="1"/>
          </p:nvPr>
        </p:nvSpPr>
        <p:spPr>
          <a:xfrm>
            <a:off x="106437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28" name="Google Shape;6828;p35"/>
          <p:cNvSpPr/>
          <p:nvPr/>
        </p:nvSpPr>
        <p:spPr>
          <a:xfrm>
            <a:off x="3923546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9" name="Google Shape;6829;p35"/>
          <p:cNvSpPr/>
          <p:nvPr/>
        </p:nvSpPr>
        <p:spPr>
          <a:xfrm>
            <a:off x="6782721" y="1750448"/>
            <a:ext cx="1296906" cy="1123223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0" name="Google Shape;6830;p35"/>
          <p:cNvSpPr/>
          <p:nvPr/>
        </p:nvSpPr>
        <p:spPr>
          <a:xfrm>
            <a:off x="4572000" y="4327724"/>
            <a:ext cx="45720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1" name="Google Shape;6831;p35"/>
          <p:cNvGrpSpPr/>
          <p:nvPr/>
        </p:nvGrpSpPr>
        <p:grpSpPr>
          <a:xfrm rot="5400000">
            <a:off x="5423312" y="3787766"/>
            <a:ext cx="349968" cy="2052568"/>
            <a:chOff x="1037125" y="2236325"/>
            <a:chExt cx="149100" cy="874475"/>
          </a:xfrm>
        </p:grpSpPr>
        <p:sp>
          <p:nvSpPr>
            <p:cNvPr id="6832" name="Google Shape;6832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8" name="Google Shape;6868;p35"/>
          <p:cNvSpPr txBox="1">
            <a:spLocks noGrp="1"/>
          </p:cNvSpPr>
          <p:nvPr>
            <p:ph type="subTitle" idx="1"/>
          </p:nvPr>
        </p:nvSpPr>
        <p:spPr>
          <a:xfrm>
            <a:off x="731669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69" name="Google Shape;6869;p35"/>
          <p:cNvSpPr txBox="1">
            <a:spLocks noGrp="1"/>
          </p:cNvSpPr>
          <p:nvPr>
            <p:ph type="subTitle" idx="2"/>
          </p:nvPr>
        </p:nvSpPr>
        <p:spPr>
          <a:xfrm>
            <a:off x="3591575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70" name="Google Shape;6870;p35"/>
          <p:cNvSpPr txBox="1">
            <a:spLocks noGrp="1"/>
          </p:cNvSpPr>
          <p:nvPr>
            <p:ph type="subTitle" idx="3"/>
          </p:nvPr>
        </p:nvSpPr>
        <p:spPr>
          <a:xfrm>
            <a:off x="6451481" y="2996889"/>
            <a:ext cx="19623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871" name="Google Shape;6871;p35"/>
          <p:cNvSpPr txBox="1">
            <a:spLocks noGrp="1"/>
          </p:cNvSpPr>
          <p:nvPr>
            <p:ph type="subTitle" idx="4"/>
          </p:nvPr>
        </p:nvSpPr>
        <p:spPr>
          <a:xfrm>
            <a:off x="731669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2" name="Google Shape;6872;p35"/>
          <p:cNvSpPr txBox="1">
            <a:spLocks noGrp="1"/>
          </p:cNvSpPr>
          <p:nvPr>
            <p:ph type="subTitle" idx="5"/>
          </p:nvPr>
        </p:nvSpPr>
        <p:spPr>
          <a:xfrm>
            <a:off x="3591575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3" name="Google Shape;6873;p35"/>
          <p:cNvSpPr txBox="1">
            <a:spLocks noGrp="1"/>
          </p:cNvSpPr>
          <p:nvPr>
            <p:ph type="subTitle" idx="6"/>
          </p:nvPr>
        </p:nvSpPr>
        <p:spPr>
          <a:xfrm>
            <a:off x="6451481" y="3333507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74" name="Google Shape;6874;p35"/>
          <p:cNvSpPr txBox="1">
            <a:spLocks noGrp="1"/>
          </p:cNvSpPr>
          <p:nvPr>
            <p:ph type="title" idx="7"/>
          </p:nvPr>
        </p:nvSpPr>
        <p:spPr>
          <a:xfrm>
            <a:off x="731675" y="431400"/>
            <a:ext cx="3840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875" name="Google Shape;6875;p35"/>
          <p:cNvGrpSpPr/>
          <p:nvPr/>
        </p:nvGrpSpPr>
        <p:grpSpPr>
          <a:xfrm>
            <a:off x="8096583" y="-871373"/>
            <a:ext cx="1908398" cy="2002309"/>
            <a:chOff x="1978188" y="2669545"/>
            <a:chExt cx="1908398" cy="2002309"/>
          </a:xfrm>
        </p:grpSpPr>
        <p:sp>
          <p:nvSpPr>
            <p:cNvPr id="6876" name="Google Shape;6876;p35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5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8" name="Google Shape;6878;p35"/>
          <p:cNvSpPr txBox="1">
            <a:spLocks noGrp="1"/>
          </p:cNvSpPr>
          <p:nvPr>
            <p:ph type="title" idx="8" hasCustomPrompt="1"/>
          </p:nvPr>
        </p:nvSpPr>
        <p:spPr>
          <a:xfrm>
            <a:off x="3923550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9" name="Google Shape;6879;p35"/>
          <p:cNvSpPr txBox="1">
            <a:spLocks noGrp="1"/>
          </p:cNvSpPr>
          <p:nvPr>
            <p:ph type="title" idx="9" hasCustomPrompt="1"/>
          </p:nvPr>
        </p:nvSpPr>
        <p:spPr>
          <a:xfrm>
            <a:off x="6782725" y="1969567"/>
            <a:ext cx="12969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Poppins SemiBold"/>
              <a:buNone/>
              <a:defRPr sz="35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2_1">
    <p:spTree>
      <p:nvGrpSpPr>
        <p:cNvPr id="1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36"/>
          <p:cNvSpPr txBox="1">
            <a:spLocks noGrp="1"/>
          </p:cNvSpPr>
          <p:nvPr>
            <p:ph type="subTitle" idx="1"/>
          </p:nvPr>
        </p:nvSpPr>
        <p:spPr>
          <a:xfrm>
            <a:off x="4715350" y="1409500"/>
            <a:ext cx="3690900" cy="25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882" name="Google Shape;6882;p36"/>
          <p:cNvSpPr/>
          <p:nvPr/>
        </p:nvSpPr>
        <p:spPr>
          <a:xfrm rot="4500117" flipH="1">
            <a:off x="787108" y="929270"/>
            <a:ext cx="958257" cy="836789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6883" name="Google Shape;6883;p36"/>
          <p:cNvGrpSpPr/>
          <p:nvPr/>
        </p:nvGrpSpPr>
        <p:grpSpPr>
          <a:xfrm rot="5400000" flipH="1">
            <a:off x="588918" y="606393"/>
            <a:ext cx="349968" cy="2060963"/>
            <a:chOff x="1037125" y="2236325"/>
            <a:chExt cx="149100" cy="874475"/>
          </a:xfrm>
        </p:grpSpPr>
        <p:sp>
          <p:nvSpPr>
            <p:cNvPr id="6884" name="Google Shape;6884;p3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0" name="Google Shape;6920;p36"/>
          <p:cNvSpPr/>
          <p:nvPr/>
        </p:nvSpPr>
        <p:spPr>
          <a:xfrm flipH="1">
            <a:off x="8198788" y="222898"/>
            <a:ext cx="725102" cy="633202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1" name="Google Shape;6921;p36"/>
          <p:cNvGrpSpPr/>
          <p:nvPr/>
        </p:nvGrpSpPr>
        <p:grpSpPr>
          <a:xfrm rot="5400000" flipH="1">
            <a:off x="8390322" y="4514432"/>
            <a:ext cx="1019815" cy="948206"/>
            <a:chOff x="2113525" y="2880575"/>
            <a:chExt cx="609500" cy="564375"/>
          </a:xfrm>
        </p:grpSpPr>
        <p:sp>
          <p:nvSpPr>
            <p:cNvPr id="6922" name="Google Shape;6922;p36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6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6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6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6" name="Google Shape;6926;p3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6_1">
    <p:spTree>
      <p:nvGrpSpPr>
        <p:cNvPr id="1" name="Shape 6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8" name="Google Shape;6928;p37"/>
          <p:cNvGrpSpPr/>
          <p:nvPr/>
        </p:nvGrpSpPr>
        <p:grpSpPr>
          <a:xfrm rot="5400000" flipH="1">
            <a:off x="792893" y="4003981"/>
            <a:ext cx="349968" cy="2060963"/>
            <a:chOff x="1037125" y="2236325"/>
            <a:chExt cx="149100" cy="874475"/>
          </a:xfrm>
        </p:grpSpPr>
        <p:sp>
          <p:nvSpPr>
            <p:cNvPr id="6929" name="Google Shape;6929;p3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3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3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3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3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3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3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3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3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3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3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3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3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3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3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3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3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3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3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3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5" name="Google Shape;6965;p37"/>
          <p:cNvGrpSpPr/>
          <p:nvPr/>
        </p:nvGrpSpPr>
        <p:grpSpPr>
          <a:xfrm flipH="1">
            <a:off x="3951806" y="-304464"/>
            <a:ext cx="1327016" cy="1143257"/>
            <a:chOff x="1247631" y="417998"/>
            <a:chExt cx="1321597" cy="1143257"/>
          </a:xfrm>
        </p:grpSpPr>
        <p:sp>
          <p:nvSpPr>
            <p:cNvPr id="6966" name="Google Shape;6966;p37"/>
            <p:cNvSpPr/>
            <p:nvPr/>
          </p:nvSpPr>
          <p:spPr>
            <a:xfrm>
              <a:off x="1847080" y="417998"/>
              <a:ext cx="722148" cy="633202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7" name="Google Shape;6967;p37"/>
            <p:cNvGrpSpPr/>
            <p:nvPr/>
          </p:nvGrpSpPr>
          <p:grpSpPr>
            <a:xfrm rot="-5400000">
              <a:off x="1236998" y="555923"/>
              <a:ext cx="1015965" cy="994700"/>
              <a:chOff x="2113525" y="2524286"/>
              <a:chExt cx="607199" cy="594489"/>
            </a:xfrm>
          </p:grpSpPr>
          <p:sp>
            <p:nvSpPr>
              <p:cNvPr id="6968" name="Google Shape;6968;p37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37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37"/>
              <p:cNvSpPr/>
              <p:nvPr/>
            </p:nvSpPr>
            <p:spPr>
              <a:xfrm>
                <a:off x="2156349" y="2524286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37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2" name="Google Shape;6972;p37"/>
          <p:cNvSpPr/>
          <p:nvPr/>
        </p:nvSpPr>
        <p:spPr>
          <a:xfrm>
            <a:off x="5022550" y="0"/>
            <a:ext cx="4121400" cy="15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3" name="Google Shape;6973;p37"/>
          <p:cNvSpPr/>
          <p:nvPr/>
        </p:nvSpPr>
        <p:spPr>
          <a:xfrm>
            <a:off x="5022550" y="1792761"/>
            <a:ext cx="4121400" cy="15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4" name="Google Shape;6974;p37"/>
          <p:cNvSpPr/>
          <p:nvPr/>
        </p:nvSpPr>
        <p:spPr>
          <a:xfrm>
            <a:off x="5022550" y="3585497"/>
            <a:ext cx="4121400" cy="15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5" name="Google Shape;6975;p37"/>
          <p:cNvSpPr txBox="1">
            <a:spLocks noGrp="1"/>
          </p:cNvSpPr>
          <p:nvPr>
            <p:ph type="subTitle" idx="1"/>
          </p:nvPr>
        </p:nvSpPr>
        <p:spPr>
          <a:xfrm>
            <a:off x="723400" y="1762397"/>
            <a:ext cx="18348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6" name="Google Shape;6976;p37"/>
          <p:cNvSpPr txBox="1">
            <a:spLocks noGrp="1"/>
          </p:cNvSpPr>
          <p:nvPr>
            <p:ph type="subTitle" idx="2"/>
          </p:nvPr>
        </p:nvSpPr>
        <p:spPr>
          <a:xfrm>
            <a:off x="723400" y="2070416"/>
            <a:ext cx="18348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977" name="Google Shape;6977;p37"/>
          <p:cNvSpPr txBox="1">
            <a:spLocks noGrp="1"/>
          </p:cNvSpPr>
          <p:nvPr>
            <p:ph type="title"/>
          </p:nvPr>
        </p:nvSpPr>
        <p:spPr>
          <a:xfrm>
            <a:off x="723400" y="895500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978" name="Google Shape;6978;p37"/>
          <p:cNvSpPr txBox="1">
            <a:spLocks noGrp="1"/>
          </p:cNvSpPr>
          <p:nvPr>
            <p:ph type="subTitle" idx="3"/>
          </p:nvPr>
        </p:nvSpPr>
        <p:spPr>
          <a:xfrm>
            <a:off x="2737300" y="1762397"/>
            <a:ext cx="18348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9" name="Google Shape;6979;p37"/>
          <p:cNvSpPr txBox="1">
            <a:spLocks noGrp="1"/>
          </p:cNvSpPr>
          <p:nvPr>
            <p:ph type="subTitle" idx="4"/>
          </p:nvPr>
        </p:nvSpPr>
        <p:spPr>
          <a:xfrm>
            <a:off x="2737300" y="2070416"/>
            <a:ext cx="18348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6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1" name="Google Shape;6981;p38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2" name="Google Shape;6982;p38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3" name="Google Shape;6983;p38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38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38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986" name="Google Shape;6986;p38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38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38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38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38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38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38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38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38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38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38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38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38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38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38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38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38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38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38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38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38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38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38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8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8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8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8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8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8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8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8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8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8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9" name="Google Shape;7019;p38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7020" name="Google Shape;7020;p38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8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8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8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8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8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8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8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8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8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8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8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8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8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8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8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8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8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8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8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8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8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8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8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8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8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8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8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8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8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8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8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8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8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8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8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8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8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8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8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8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8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8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8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8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8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8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8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8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8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8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8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8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38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38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8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8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8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8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8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8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8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8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8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8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8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8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8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8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8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8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8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8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8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8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8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38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38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38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38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38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38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38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38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38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38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38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38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38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38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38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38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38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38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38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38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38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38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38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38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38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38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38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38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38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38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38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38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38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38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38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38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38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38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38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38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38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38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38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38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38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38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38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38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38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38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38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38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38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38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38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38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38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38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38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38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38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38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38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38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38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38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38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38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38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38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8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8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8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8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8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8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8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8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8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8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8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8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38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38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38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38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38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38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38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38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38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38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8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8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8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8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8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8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8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8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8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8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8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38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38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8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2" name="Google Shape;7202;p38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3" name="Google Shape;7203;p38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4" name="Google Shape;7204;p38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5" name="Google Shape;7205;p38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6" name="Google Shape;7206;p38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7" name="Google Shape;7207;p38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7208" name="Google Shape;7208;p38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8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8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8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8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8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8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8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8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8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8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8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8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8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8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8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8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8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8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8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8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8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8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8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8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8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8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8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8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8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8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8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8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8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8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8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4" name="Google Shape;7244;p38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5" name="Google Shape;7245;p38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6" name="Google Shape;7246;p38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7247" name="Google Shape;7247;p3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3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3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3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3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3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3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3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3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3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3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3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3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3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3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3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3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3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3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3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3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3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3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3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3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3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3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3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3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3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3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3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3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3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3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3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3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3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3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3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3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3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3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3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3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3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3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3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3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3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3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3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3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3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3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3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3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3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3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3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3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3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3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3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3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3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3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3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3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3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3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3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3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3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3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3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3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3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3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3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3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3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3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3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3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3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3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3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3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3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3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3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3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3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3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3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3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3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3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3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3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3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3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3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3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3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3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3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3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3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3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3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3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3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3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3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3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3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3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3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3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3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3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3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3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3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3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3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3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3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3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3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3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3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3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3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3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3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1" name="Google Shape;7981;p38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3" name="Google Shape;7983;p39"/>
          <p:cNvSpPr txBox="1">
            <a:spLocks noGrp="1"/>
          </p:cNvSpPr>
          <p:nvPr>
            <p:ph type="title"/>
          </p:nvPr>
        </p:nvSpPr>
        <p:spPr>
          <a:xfrm>
            <a:off x="3055478" y="431400"/>
            <a:ext cx="4725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984" name="Google Shape;7984;p39"/>
          <p:cNvSpPr/>
          <p:nvPr/>
        </p:nvSpPr>
        <p:spPr>
          <a:xfrm>
            <a:off x="8237297" y="-25"/>
            <a:ext cx="914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5" name="Google Shape;7985;p39"/>
          <p:cNvGrpSpPr/>
          <p:nvPr/>
        </p:nvGrpSpPr>
        <p:grpSpPr>
          <a:xfrm rot="10800000">
            <a:off x="8566700" y="2996665"/>
            <a:ext cx="274836" cy="1611920"/>
            <a:chOff x="4769975" y="2151700"/>
            <a:chExt cx="149100" cy="874475"/>
          </a:xfrm>
        </p:grpSpPr>
        <p:sp>
          <p:nvSpPr>
            <p:cNvPr id="7986" name="Google Shape;7986;p3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39"/>
          <p:cNvGrpSpPr/>
          <p:nvPr/>
        </p:nvGrpSpPr>
        <p:grpSpPr>
          <a:xfrm rot="10800000">
            <a:off x="8421619" y="431399"/>
            <a:ext cx="1299260" cy="1296418"/>
            <a:chOff x="6378300" y="2596400"/>
            <a:chExt cx="754375" cy="752725"/>
          </a:xfrm>
        </p:grpSpPr>
        <p:sp>
          <p:nvSpPr>
            <p:cNvPr id="8020" name="Google Shape;8020;p3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spTree>
      <p:nvGrpSpPr>
        <p:cNvPr id="1" name="Shape 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Google Shape;8203;p4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04" name="Google Shape;8204;p40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5" name="Google Shape;8205;p40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8206" name="Google Shape;8206;p4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4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4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4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4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4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4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4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4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4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4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4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4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4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4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4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4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4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4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4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4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4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4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4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4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4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4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4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4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4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4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4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4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4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4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4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"/>
          <p:cNvSpPr txBox="1">
            <a:spLocks noGrp="1"/>
          </p:cNvSpPr>
          <p:nvPr>
            <p:ph type="body" idx="1"/>
          </p:nvPr>
        </p:nvSpPr>
        <p:spPr>
          <a:xfrm>
            <a:off x="1049699" y="3995775"/>
            <a:ext cx="23295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51" name="Google Shape;2551;p5"/>
          <p:cNvSpPr txBox="1">
            <a:spLocks noGrp="1"/>
          </p:cNvSpPr>
          <p:nvPr>
            <p:ph type="body" idx="2"/>
          </p:nvPr>
        </p:nvSpPr>
        <p:spPr>
          <a:xfrm>
            <a:off x="5761100" y="3995775"/>
            <a:ext cx="23295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52" name="Google Shape;2552;p5"/>
          <p:cNvSpPr txBox="1">
            <a:spLocks noGrp="1"/>
          </p:cNvSpPr>
          <p:nvPr>
            <p:ph type="subTitle" idx="3"/>
          </p:nvPr>
        </p:nvSpPr>
        <p:spPr>
          <a:xfrm>
            <a:off x="1047688" y="3495575"/>
            <a:ext cx="2329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5"/>
          <p:cNvSpPr txBox="1">
            <a:spLocks noGrp="1"/>
          </p:cNvSpPr>
          <p:nvPr>
            <p:ph type="subTitle" idx="4"/>
          </p:nvPr>
        </p:nvSpPr>
        <p:spPr>
          <a:xfrm>
            <a:off x="5761100" y="3500850"/>
            <a:ext cx="2329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spTree>
      <p:nvGrpSpPr>
        <p:cNvPr id="1" name="Shape 8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" name="Google Shape;8243;p4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44" name="Google Shape;8244;p41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5" name="Google Shape;8245;p41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8246" name="Google Shape;8246;p4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4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4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4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4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4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4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4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4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4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4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4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4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4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4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4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4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4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4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4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4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4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4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4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4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4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4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4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4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4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4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4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4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4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4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4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spTree>
      <p:nvGrpSpPr>
        <p:cNvPr id="1" name="Shape 8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3" name="Google Shape;8283;p42"/>
          <p:cNvSpPr txBox="1">
            <a:spLocks noGrp="1"/>
          </p:cNvSpPr>
          <p:nvPr>
            <p:ph type="subTitle" idx="1"/>
          </p:nvPr>
        </p:nvSpPr>
        <p:spPr>
          <a:xfrm>
            <a:off x="987275" y="1738267"/>
            <a:ext cx="19623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284" name="Google Shape;8284;p42"/>
          <p:cNvSpPr txBox="1">
            <a:spLocks noGrp="1"/>
          </p:cNvSpPr>
          <p:nvPr>
            <p:ph type="subTitle" idx="2"/>
          </p:nvPr>
        </p:nvSpPr>
        <p:spPr>
          <a:xfrm>
            <a:off x="987275" y="2100536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85" name="Google Shape;8285;p42"/>
          <p:cNvSpPr txBox="1">
            <a:spLocks noGrp="1"/>
          </p:cNvSpPr>
          <p:nvPr>
            <p:ph type="subTitle" idx="3"/>
          </p:nvPr>
        </p:nvSpPr>
        <p:spPr>
          <a:xfrm>
            <a:off x="3590850" y="1738267"/>
            <a:ext cx="19623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286" name="Google Shape;8286;p42"/>
          <p:cNvSpPr txBox="1">
            <a:spLocks noGrp="1"/>
          </p:cNvSpPr>
          <p:nvPr>
            <p:ph type="subTitle" idx="4"/>
          </p:nvPr>
        </p:nvSpPr>
        <p:spPr>
          <a:xfrm>
            <a:off x="3590850" y="2100536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87" name="Google Shape;8287;p42"/>
          <p:cNvSpPr txBox="1">
            <a:spLocks noGrp="1"/>
          </p:cNvSpPr>
          <p:nvPr>
            <p:ph type="subTitle" idx="5"/>
          </p:nvPr>
        </p:nvSpPr>
        <p:spPr>
          <a:xfrm>
            <a:off x="6194425" y="1738267"/>
            <a:ext cx="19623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288" name="Google Shape;8288;p42"/>
          <p:cNvSpPr txBox="1">
            <a:spLocks noGrp="1"/>
          </p:cNvSpPr>
          <p:nvPr>
            <p:ph type="subTitle" idx="6"/>
          </p:nvPr>
        </p:nvSpPr>
        <p:spPr>
          <a:xfrm>
            <a:off x="6194425" y="2100536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89" name="Google Shape;8289;p42"/>
          <p:cNvSpPr txBox="1">
            <a:spLocks noGrp="1"/>
          </p:cNvSpPr>
          <p:nvPr>
            <p:ph type="subTitle" idx="7"/>
          </p:nvPr>
        </p:nvSpPr>
        <p:spPr>
          <a:xfrm>
            <a:off x="987275" y="3607882"/>
            <a:ext cx="19623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290" name="Google Shape;8290;p42"/>
          <p:cNvSpPr txBox="1">
            <a:spLocks noGrp="1"/>
          </p:cNvSpPr>
          <p:nvPr>
            <p:ph type="subTitle" idx="8"/>
          </p:nvPr>
        </p:nvSpPr>
        <p:spPr>
          <a:xfrm>
            <a:off x="987275" y="3963936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91" name="Google Shape;8291;p42"/>
          <p:cNvSpPr txBox="1">
            <a:spLocks noGrp="1"/>
          </p:cNvSpPr>
          <p:nvPr>
            <p:ph type="subTitle" idx="9"/>
          </p:nvPr>
        </p:nvSpPr>
        <p:spPr>
          <a:xfrm>
            <a:off x="3590850" y="3607882"/>
            <a:ext cx="19623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292" name="Google Shape;8292;p42"/>
          <p:cNvSpPr txBox="1">
            <a:spLocks noGrp="1"/>
          </p:cNvSpPr>
          <p:nvPr>
            <p:ph type="subTitle" idx="13"/>
          </p:nvPr>
        </p:nvSpPr>
        <p:spPr>
          <a:xfrm>
            <a:off x="3590850" y="3963936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93" name="Google Shape;8293;p42"/>
          <p:cNvSpPr txBox="1">
            <a:spLocks noGrp="1"/>
          </p:cNvSpPr>
          <p:nvPr>
            <p:ph type="subTitle" idx="14"/>
          </p:nvPr>
        </p:nvSpPr>
        <p:spPr>
          <a:xfrm>
            <a:off x="6194425" y="3607882"/>
            <a:ext cx="19623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294" name="Google Shape;8294;p42"/>
          <p:cNvSpPr txBox="1">
            <a:spLocks noGrp="1"/>
          </p:cNvSpPr>
          <p:nvPr>
            <p:ph type="subTitle" idx="15"/>
          </p:nvPr>
        </p:nvSpPr>
        <p:spPr>
          <a:xfrm>
            <a:off x="6194425" y="3963936"/>
            <a:ext cx="19623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295" name="Google Shape;8295;p42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8296" name="Google Shape;8296;p42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8297" name="Google Shape;8297;p42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42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1">
    <p:spTree>
      <p:nvGrpSpPr>
        <p:cNvPr id="1" name="Shape 8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0" name="Google Shape;8300;p43"/>
          <p:cNvSpPr txBox="1">
            <a:spLocks noGrp="1"/>
          </p:cNvSpPr>
          <p:nvPr>
            <p:ph type="subTitle" idx="1"/>
          </p:nvPr>
        </p:nvSpPr>
        <p:spPr>
          <a:xfrm>
            <a:off x="3872550" y="1174940"/>
            <a:ext cx="169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01" name="Google Shape;8301;p43"/>
          <p:cNvSpPr txBox="1">
            <a:spLocks noGrp="1"/>
          </p:cNvSpPr>
          <p:nvPr>
            <p:ph type="subTitle" idx="2"/>
          </p:nvPr>
        </p:nvSpPr>
        <p:spPr>
          <a:xfrm>
            <a:off x="3872550" y="1505061"/>
            <a:ext cx="1698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02" name="Google Shape;8302;p43"/>
          <p:cNvSpPr txBox="1">
            <a:spLocks noGrp="1"/>
          </p:cNvSpPr>
          <p:nvPr>
            <p:ph type="subTitle" idx="3"/>
          </p:nvPr>
        </p:nvSpPr>
        <p:spPr>
          <a:xfrm>
            <a:off x="6720450" y="1174940"/>
            <a:ext cx="169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03" name="Google Shape;8303;p43"/>
          <p:cNvSpPr txBox="1">
            <a:spLocks noGrp="1"/>
          </p:cNvSpPr>
          <p:nvPr>
            <p:ph type="subTitle" idx="4"/>
          </p:nvPr>
        </p:nvSpPr>
        <p:spPr>
          <a:xfrm>
            <a:off x="6720450" y="1505061"/>
            <a:ext cx="1698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04" name="Google Shape;8304;p43"/>
          <p:cNvSpPr txBox="1">
            <a:spLocks noGrp="1"/>
          </p:cNvSpPr>
          <p:nvPr>
            <p:ph type="subTitle" idx="5"/>
          </p:nvPr>
        </p:nvSpPr>
        <p:spPr>
          <a:xfrm>
            <a:off x="3872550" y="2454665"/>
            <a:ext cx="169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05" name="Google Shape;8305;p43"/>
          <p:cNvSpPr txBox="1">
            <a:spLocks noGrp="1"/>
          </p:cNvSpPr>
          <p:nvPr>
            <p:ph type="subTitle" idx="6"/>
          </p:nvPr>
        </p:nvSpPr>
        <p:spPr>
          <a:xfrm>
            <a:off x="3872550" y="2784786"/>
            <a:ext cx="1698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06" name="Google Shape;8306;p43"/>
          <p:cNvSpPr txBox="1">
            <a:spLocks noGrp="1"/>
          </p:cNvSpPr>
          <p:nvPr>
            <p:ph type="subTitle" idx="7"/>
          </p:nvPr>
        </p:nvSpPr>
        <p:spPr>
          <a:xfrm>
            <a:off x="6720450" y="2454665"/>
            <a:ext cx="169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07" name="Google Shape;8307;p43"/>
          <p:cNvSpPr txBox="1">
            <a:spLocks noGrp="1"/>
          </p:cNvSpPr>
          <p:nvPr>
            <p:ph type="subTitle" idx="8"/>
          </p:nvPr>
        </p:nvSpPr>
        <p:spPr>
          <a:xfrm>
            <a:off x="6720450" y="2784786"/>
            <a:ext cx="1698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08" name="Google Shape;8308;p43"/>
          <p:cNvSpPr txBox="1">
            <a:spLocks noGrp="1"/>
          </p:cNvSpPr>
          <p:nvPr>
            <p:ph type="subTitle" idx="9"/>
          </p:nvPr>
        </p:nvSpPr>
        <p:spPr>
          <a:xfrm>
            <a:off x="3872550" y="3734390"/>
            <a:ext cx="169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09" name="Google Shape;8309;p43"/>
          <p:cNvSpPr txBox="1">
            <a:spLocks noGrp="1"/>
          </p:cNvSpPr>
          <p:nvPr>
            <p:ph type="subTitle" idx="13"/>
          </p:nvPr>
        </p:nvSpPr>
        <p:spPr>
          <a:xfrm>
            <a:off x="3872550" y="4064511"/>
            <a:ext cx="1698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10" name="Google Shape;8310;p43"/>
          <p:cNvSpPr txBox="1">
            <a:spLocks noGrp="1"/>
          </p:cNvSpPr>
          <p:nvPr>
            <p:ph type="subTitle" idx="14"/>
          </p:nvPr>
        </p:nvSpPr>
        <p:spPr>
          <a:xfrm>
            <a:off x="6720450" y="3734390"/>
            <a:ext cx="169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11" name="Google Shape;8311;p43"/>
          <p:cNvSpPr txBox="1">
            <a:spLocks noGrp="1"/>
          </p:cNvSpPr>
          <p:nvPr>
            <p:ph type="subTitle" idx="15"/>
          </p:nvPr>
        </p:nvSpPr>
        <p:spPr>
          <a:xfrm>
            <a:off x="6720450" y="4064511"/>
            <a:ext cx="16980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12" name="Google Shape;8312;p43"/>
          <p:cNvSpPr/>
          <p:nvPr/>
        </p:nvSpPr>
        <p:spPr>
          <a:xfrm>
            <a:off x="0" y="-225"/>
            <a:ext cx="260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3" name="Google Shape;8313;p43"/>
          <p:cNvSpPr txBox="1">
            <a:spLocks noGrp="1"/>
          </p:cNvSpPr>
          <p:nvPr>
            <p:ph type="title"/>
          </p:nvPr>
        </p:nvSpPr>
        <p:spPr>
          <a:xfrm>
            <a:off x="2738925" y="431400"/>
            <a:ext cx="5543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14" name="Google Shape;8314;p43"/>
          <p:cNvSpPr/>
          <p:nvPr/>
        </p:nvSpPr>
        <p:spPr>
          <a:xfrm>
            <a:off x="3067097" y="1307350"/>
            <a:ext cx="7248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5" name="Google Shape;8315;p43"/>
          <p:cNvSpPr/>
          <p:nvPr/>
        </p:nvSpPr>
        <p:spPr>
          <a:xfrm>
            <a:off x="5915472" y="1307350"/>
            <a:ext cx="7248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6" name="Google Shape;8316;p43"/>
          <p:cNvSpPr/>
          <p:nvPr/>
        </p:nvSpPr>
        <p:spPr>
          <a:xfrm>
            <a:off x="3067097" y="2592263"/>
            <a:ext cx="7248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7" name="Google Shape;8317;p43"/>
          <p:cNvSpPr/>
          <p:nvPr/>
        </p:nvSpPr>
        <p:spPr>
          <a:xfrm>
            <a:off x="5915472" y="2592263"/>
            <a:ext cx="7248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8" name="Google Shape;8318;p43"/>
          <p:cNvSpPr/>
          <p:nvPr/>
        </p:nvSpPr>
        <p:spPr>
          <a:xfrm>
            <a:off x="3067097" y="3877187"/>
            <a:ext cx="7248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9" name="Google Shape;8319;p43"/>
          <p:cNvSpPr/>
          <p:nvPr/>
        </p:nvSpPr>
        <p:spPr>
          <a:xfrm>
            <a:off x="5915472" y="3877187"/>
            <a:ext cx="7248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8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1" name="Google Shape;8321;p44"/>
          <p:cNvSpPr txBox="1">
            <a:spLocks noGrp="1"/>
          </p:cNvSpPr>
          <p:nvPr>
            <p:ph type="subTitle" idx="1"/>
          </p:nvPr>
        </p:nvSpPr>
        <p:spPr>
          <a:xfrm>
            <a:off x="1436475" y="3432210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22" name="Google Shape;8322;p44"/>
          <p:cNvSpPr txBox="1">
            <a:spLocks noGrp="1"/>
          </p:cNvSpPr>
          <p:nvPr>
            <p:ph type="subTitle" idx="2"/>
          </p:nvPr>
        </p:nvSpPr>
        <p:spPr>
          <a:xfrm>
            <a:off x="1436475" y="3790019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323" name="Google Shape;8323;p44"/>
          <p:cNvSpPr txBox="1">
            <a:spLocks noGrp="1"/>
          </p:cNvSpPr>
          <p:nvPr>
            <p:ph type="subTitle" idx="3"/>
          </p:nvPr>
        </p:nvSpPr>
        <p:spPr>
          <a:xfrm>
            <a:off x="5380425" y="3432210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324" name="Google Shape;8324;p44"/>
          <p:cNvSpPr txBox="1">
            <a:spLocks noGrp="1"/>
          </p:cNvSpPr>
          <p:nvPr>
            <p:ph type="subTitle" idx="4"/>
          </p:nvPr>
        </p:nvSpPr>
        <p:spPr>
          <a:xfrm>
            <a:off x="5380425" y="3790019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8325" name="Google Shape;8325;p44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8326" name="Google Shape;8326;p4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4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4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4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4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4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4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4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4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4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4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4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4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4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4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4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4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4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4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4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4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4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4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4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4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4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4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4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4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4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4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4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4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4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4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4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2" name="Google Shape;8362;p44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3" name="Google Shape;8363;p44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4" name="Google Shape;8364;p44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5" name="Google Shape;8365;p44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6" name="Google Shape;8366;p44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8367" name="Google Shape;8367;p44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44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44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44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44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44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44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44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44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44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44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44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44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44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44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44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44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44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44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44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44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44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44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44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44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44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44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44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44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44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44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44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44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44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44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44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44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44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44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44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44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44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44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44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44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44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44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44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44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44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44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44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44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44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44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44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44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44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44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44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44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44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44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44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44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44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44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44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44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44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44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44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44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44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44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44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44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44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44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44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44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44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44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44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44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44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44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44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44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44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44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44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44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44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44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44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44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44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44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44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44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44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44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44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44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44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44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44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44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44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44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44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44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44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44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44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44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44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44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44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44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44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44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44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44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44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44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44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44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44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44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44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44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44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44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44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44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44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44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44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44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44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44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44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44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44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44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44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44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44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44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44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44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44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44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44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44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44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44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44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44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44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44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44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44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44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44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44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44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44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44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44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44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44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44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44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44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44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44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44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44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44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44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44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44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44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44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44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44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44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44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44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44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44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44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44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44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44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44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44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44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44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44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44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44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44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44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44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44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44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44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44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44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44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44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44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44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44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44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44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44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44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44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44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44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44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44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44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44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44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44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44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44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44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44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44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44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44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44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44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44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44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44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44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44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44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44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44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44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44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44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44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44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44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44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44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44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44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44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44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44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44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44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44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44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44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44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44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44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44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44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44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44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44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44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44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44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44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44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44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44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44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44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44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44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44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44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44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44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44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44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44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44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44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44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44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44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44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44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44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44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44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44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44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44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44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44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44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44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44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44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44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44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44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44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44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44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44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44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44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44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44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44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44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44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44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44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44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44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44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44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44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44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44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44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44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44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44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44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44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44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44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44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44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44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44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44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44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44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44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44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44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44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44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44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44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44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44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44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44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44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44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4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4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4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4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4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4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4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4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4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4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4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4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4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4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4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4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4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4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4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4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4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4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4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4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4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4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4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4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4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4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4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4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4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4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4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4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4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44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44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44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44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44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44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44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44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44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44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44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44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44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44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44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44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44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44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44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44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44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44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44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44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44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44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44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44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44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44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44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44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44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44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44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44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44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44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44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44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44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44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44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44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44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44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44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44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44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44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44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44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4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4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4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44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4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4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4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4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4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4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4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44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44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4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4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4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4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4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4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4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4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4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4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4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44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44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44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44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44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44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44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44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44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44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44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44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44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44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44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44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44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44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44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44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44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44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44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44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44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44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44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44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44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44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44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44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44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44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44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44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44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44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44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4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4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44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44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44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44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44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44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44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4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4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4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4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44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44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44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44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44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44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44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44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44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44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44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44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44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44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44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44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44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44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44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44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44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44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44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44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44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44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44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44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44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44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44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44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44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44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44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44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44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44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44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44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44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44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44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4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44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44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44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44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44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44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44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44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44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44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44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44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44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44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44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44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44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44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44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44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44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44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44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44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44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44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44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44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44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44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44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44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44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44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44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44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44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44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44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44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44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44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44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44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44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44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44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44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44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44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44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44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44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44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44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44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44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44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44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44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44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44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44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44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44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44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44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44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44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44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44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44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44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44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44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44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44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44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44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44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44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44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44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44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44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44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44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44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44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44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44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44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44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44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44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44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44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44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44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44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44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44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44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44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44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44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44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44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44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44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44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44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44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44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44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44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44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44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44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44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44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44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44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44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44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44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44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44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44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44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44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44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44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44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44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44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44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44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44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44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44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44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44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44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44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44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44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44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44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44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44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44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44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44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44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44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44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44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44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44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4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44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44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44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44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44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4" name="Google Shape;9104;p4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2_1">
    <p:spTree>
      <p:nvGrpSpPr>
        <p:cNvPr id="1" name="Shape 9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6" name="Google Shape;9106;p45"/>
          <p:cNvGrpSpPr/>
          <p:nvPr/>
        </p:nvGrpSpPr>
        <p:grpSpPr>
          <a:xfrm>
            <a:off x="8539912" y="293601"/>
            <a:ext cx="349968" cy="2052568"/>
            <a:chOff x="1037125" y="2236325"/>
            <a:chExt cx="149100" cy="874475"/>
          </a:xfrm>
        </p:grpSpPr>
        <p:sp>
          <p:nvSpPr>
            <p:cNvPr id="9107" name="Google Shape;9107;p4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4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4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4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4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4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4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4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4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4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4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4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4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4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4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4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4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4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4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4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4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4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4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4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4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4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4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4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4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4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4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4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4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4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4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4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3" name="Google Shape;9143;p45"/>
          <p:cNvSpPr/>
          <p:nvPr/>
        </p:nvSpPr>
        <p:spPr>
          <a:xfrm rot="1800025">
            <a:off x="8396078" y="4375925"/>
            <a:ext cx="1088454" cy="94258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4" name="Google Shape;9144;p45"/>
          <p:cNvSpPr/>
          <p:nvPr/>
        </p:nvSpPr>
        <p:spPr>
          <a:xfrm>
            <a:off x="369922" y="4132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5" name="Google Shape;9145;p45"/>
          <p:cNvSpPr/>
          <p:nvPr/>
        </p:nvSpPr>
        <p:spPr>
          <a:xfrm rot="-5400000">
            <a:off x="-723525" y="-303062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6" name="Google Shape;9146;p45"/>
          <p:cNvSpPr txBox="1">
            <a:spLocks noGrp="1"/>
          </p:cNvSpPr>
          <p:nvPr>
            <p:ph type="subTitle" idx="1"/>
          </p:nvPr>
        </p:nvSpPr>
        <p:spPr>
          <a:xfrm>
            <a:off x="722375" y="3286925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47" name="Google Shape;9147;p45"/>
          <p:cNvSpPr txBox="1">
            <a:spLocks noGrp="1"/>
          </p:cNvSpPr>
          <p:nvPr>
            <p:ph type="subTitle" idx="2"/>
          </p:nvPr>
        </p:nvSpPr>
        <p:spPr>
          <a:xfrm>
            <a:off x="722375" y="3625446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48" name="Google Shape;9148;p45"/>
          <p:cNvSpPr txBox="1">
            <a:spLocks noGrp="1"/>
          </p:cNvSpPr>
          <p:nvPr>
            <p:ph type="subTitle" idx="3"/>
          </p:nvPr>
        </p:nvSpPr>
        <p:spPr>
          <a:xfrm>
            <a:off x="6094525" y="3286925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49" name="Google Shape;9149;p45"/>
          <p:cNvSpPr txBox="1">
            <a:spLocks noGrp="1"/>
          </p:cNvSpPr>
          <p:nvPr>
            <p:ph type="subTitle" idx="4"/>
          </p:nvPr>
        </p:nvSpPr>
        <p:spPr>
          <a:xfrm>
            <a:off x="6094525" y="3625446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50" name="Google Shape;9150;p4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51" name="Google Shape;9151;p45"/>
          <p:cNvSpPr txBox="1">
            <a:spLocks noGrp="1"/>
          </p:cNvSpPr>
          <p:nvPr>
            <p:ph type="subTitle" idx="5"/>
          </p:nvPr>
        </p:nvSpPr>
        <p:spPr>
          <a:xfrm>
            <a:off x="3408450" y="3536867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52" name="Google Shape;9152;p45"/>
          <p:cNvSpPr txBox="1">
            <a:spLocks noGrp="1"/>
          </p:cNvSpPr>
          <p:nvPr>
            <p:ph type="subTitle" idx="6"/>
          </p:nvPr>
        </p:nvSpPr>
        <p:spPr>
          <a:xfrm>
            <a:off x="3408450" y="3875388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9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" name="Google Shape;9154;p46"/>
          <p:cNvSpPr txBox="1">
            <a:spLocks noGrp="1"/>
          </p:cNvSpPr>
          <p:nvPr>
            <p:ph type="subTitle" idx="1"/>
          </p:nvPr>
        </p:nvSpPr>
        <p:spPr>
          <a:xfrm>
            <a:off x="5867050" y="1986907"/>
            <a:ext cx="28080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55" name="Google Shape;9155;p46"/>
          <p:cNvSpPr txBox="1">
            <a:spLocks noGrp="1"/>
          </p:cNvSpPr>
          <p:nvPr>
            <p:ph type="subTitle" idx="2"/>
          </p:nvPr>
        </p:nvSpPr>
        <p:spPr>
          <a:xfrm>
            <a:off x="5867050" y="24979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156" name="Google Shape;9156;p4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9157" name="Google Shape;9157;p4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9158" name="Google Shape;9158;p4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4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4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4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4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4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4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4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4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4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4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4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4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4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4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4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4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4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4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4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4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4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4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4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4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4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4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4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4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4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4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4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4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1" name="Google Shape;9191;p46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2" name="Google Shape;9192;p46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3" name="Google Shape;9193;p46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4" name="Google Shape;9194;p4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9195" name="Google Shape;9195;p4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4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4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4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4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4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4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4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4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4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4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4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4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4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4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4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4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4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4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4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4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4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4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4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4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4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4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4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4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4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4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4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4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4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4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4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4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4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4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4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4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4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4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4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4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4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4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4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4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4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4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4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4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4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4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4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4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4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4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4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4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4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4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4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4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4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4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4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4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4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4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4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4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4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4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4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4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4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4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4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4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4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4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4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4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4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4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4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4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4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4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4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4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4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4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4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4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4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4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4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4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4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4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4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4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4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4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4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4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4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4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4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4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4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4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4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4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4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4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4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4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4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4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4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4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4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4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4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4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4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4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4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4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4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4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4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4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4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4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4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4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4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4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4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4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4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4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4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4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4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4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4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4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4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4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4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4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4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4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4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4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4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4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4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4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4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4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4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4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4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4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4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4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4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4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4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4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4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4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4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4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4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7" name="Google Shape;9377;p46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8" name="Google Shape;9378;p46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4_1">
    <p:spTree>
      <p:nvGrpSpPr>
        <p:cNvPr id="1" name="Shape 9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Google Shape;9380;p47"/>
          <p:cNvSpPr/>
          <p:nvPr/>
        </p:nvSpPr>
        <p:spPr>
          <a:xfrm rot="10800000">
            <a:off x="4779467" y="-54203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1" name="Google Shape;9381;p47"/>
          <p:cNvSpPr/>
          <p:nvPr/>
        </p:nvSpPr>
        <p:spPr>
          <a:xfrm rot="10800000">
            <a:off x="5699670" y="455202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2" name="Google Shape;9382;p47"/>
          <p:cNvGrpSpPr/>
          <p:nvPr/>
        </p:nvGrpSpPr>
        <p:grpSpPr>
          <a:xfrm rot="10800000">
            <a:off x="4728497" y="4317899"/>
            <a:ext cx="1299260" cy="1296418"/>
            <a:chOff x="6378300" y="2596400"/>
            <a:chExt cx="754375" cy="752725"/>
          </a:xfrm>
        </p:grpSpPr>
        <p:sp>
          <p:nvSpPr>
            <p:cNvPr id="9383" name="Google Shape;9383;p4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4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4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4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4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4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4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4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4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4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4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4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4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4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4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4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4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4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4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4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4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4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4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4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4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4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4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4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4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4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4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4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4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4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4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4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4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4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4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4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4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4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4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4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4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4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4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4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4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4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4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4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4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4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4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4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4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4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4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4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4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4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4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4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4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4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4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4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4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4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4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4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4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4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4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4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4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4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4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4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4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4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4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4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4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4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4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4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4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4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4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4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4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4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4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4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4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4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4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4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4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4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4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4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4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4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4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4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4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4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4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4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4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4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4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4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4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4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4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4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4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4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4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4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4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4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4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4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4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4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4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4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4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4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4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4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4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4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4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4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4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4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4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4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4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4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4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4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4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4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4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4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4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4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4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4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4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4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4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4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4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4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4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4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4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4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4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4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4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4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4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4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4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4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4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4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4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4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4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4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5" name="Google Shape;9565;p47"/>
          <p:cNvSpPr/>
          <p:nvPr/>
        </p:nvSpPr>
        <p:spPr>
          <a:xfrm rot="10800000">
            <a:off x="8695722" y="17935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6" name="Google Shape;9566;p47"/>
          <p:cNvSpPr/>
          <p:nvPr/>
        </p:nvSpPr>
        <p:spPr>
          <a:xfrm>
            <a:off x="7122360" y="2326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7" name="Google Shape;9567;p47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9568" name="Google Shape;9568;p4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4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4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4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4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4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4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4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4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4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4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4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4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4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4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4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4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4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4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4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4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1" name="Google Shape;9601;p47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2" name="Google Shape;9602;p47"/>
          <p:cNvSpPr txBox="1">
            <a:spLocks noGrp="1"/>
          </p:cNvSpPr>
          <p:nvPr>
            <p:ph type="subTitle" idx="1"/>
          </p:nvPr>
        </p:nvSpPr>
        <p:spPr>
          <a:xfrm>
            <a:off x="4917378" y="2004851"/>
            <a:ext cx="34278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3" name="Google Shape;9603;p47"/>
          <p:cNvSpPr txBox="1">
            <a:spLocks noGrp="1"/>
          </p:cNvSpPr>
          <p:nvPr>
            <p:ph type="subTitle" idx="2"/>
          </p:nvPr>
        </p:nvSpPr>
        <p:spPr>
          <a:xfrm>
            <a:off x="4916950" y="2511650"/>
            <a:ext cx="34281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9604" name="Google Shape;9604;p47"/>
          <p:cNvSpPr txBox="1">
            <a:spLocks noGrp="1"/>
          </p:cNvSpPr>
          <p:nvPr>
            <p:ph type="title"/>
          </p:nvPr>
        </p:nvSpPr>
        <p:spPr>
          <a:xfrm>
            <a:off x="4917712" y="1346675"/>
            <a:ext cx="34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23">
    <p:spTree>
      <p:nvGrpSpPr>
        <p:cNvPr id="1" name="Shape 9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" name="Google Shape;9606;p48"/>
          <p:cNvSpPr/>
          <p:nvPr/>
        </p:nvSpPr>
        <p:spPr>
          <a:xfrm>
            <a:off x="1782525" y="0"/>
            <a:ext cx="5579100" cy="39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7" name="Google Shape;9607;p48"/>
          <p:cNvSpPr txBox="1">
            <a:spLocks noGrp="1"/>
          </p:cNvSpPr>
          <p:nvPr>
            <p:ph type="title"/>
          </p:nvPr>
        </p:nvSpPr>
        <p:spPr>
          <a:xfrm>
            <a:off x="2172975" y="1441575"/>
            <a:ext cx="47982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608" name="Google Shape;9608;p48"/>
          <p:cNvGrpSpPr/>
          <p:nvPr/>
        </p:nvGrpSpPr>
        <p:grpSpPr>
          <a:xfrm rot="5400000">
            <a:off x="311651" y="3454951"/>
            <a:ext cx="1136960" cy="1115243"/>
            <a:chOff x="5930025" y="3771375"/>
            <a:chExt cx="668800" cy="656025"/>
          </a:xfrm>
        </p:grpSpPr>
        <p:sp>
          <p:nvSpPr>
            <p:cNvPr id="9609" name="Google Shape;9609;p48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48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48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8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8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8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8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8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8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8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8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8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8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8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8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8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8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8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8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8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8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8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8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8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8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8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8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8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8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8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8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8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8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8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8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8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8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8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8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8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8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8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8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48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48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8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8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8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8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8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8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8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8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8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8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8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8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8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8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8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8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8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8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8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8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8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8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8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8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8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8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8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8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8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8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8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8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8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8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8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8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8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8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8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8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8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8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8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8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8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8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8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8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8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8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8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8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8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8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8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8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8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8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8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8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8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8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8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8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8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8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8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8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8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8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8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8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8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8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8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8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8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8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8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48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48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48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48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48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48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48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48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48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48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48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48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48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48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48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48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48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8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8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8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48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48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48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8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8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8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48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48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48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48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48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8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8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8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8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8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8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8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8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8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8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8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8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8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8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8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8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8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8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8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8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8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8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8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8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8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8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8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8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8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8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8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8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8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8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8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8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8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8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8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8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48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48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48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48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48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48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48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48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48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48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8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8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8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8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8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8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8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8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8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8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8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8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8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8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8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8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8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8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8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8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8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8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8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8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8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8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8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8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48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48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8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8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8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8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8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8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8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8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8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8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8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8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8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8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8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48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48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8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8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8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8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8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8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8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8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8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8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8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8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8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8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8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8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8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8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8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8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8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8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8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8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8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8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8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8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8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8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8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8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8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8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8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8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8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8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8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8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8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8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8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8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8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48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48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8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8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8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8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8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8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8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8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8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8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8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8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8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8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8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48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48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48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48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48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48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48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48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48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48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48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48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48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48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48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48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48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48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48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48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48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48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48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48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48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48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48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48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48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48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48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48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48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48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8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8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48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48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8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8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8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8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8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8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8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8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8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8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8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8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8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8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8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8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8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8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8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8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8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8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8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8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8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8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8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8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8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8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8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8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8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8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8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8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8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8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8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8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8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8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8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8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8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8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8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48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48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48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48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48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48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48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48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48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48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48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48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48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48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48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48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48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48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48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48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48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48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48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48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48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48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48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48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48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48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48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48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48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48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48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48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48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48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48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48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48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48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48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48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48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48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48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48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48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48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48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48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48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48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48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48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48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48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48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48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48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48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48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48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48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48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48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48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48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48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48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48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48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48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48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48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48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48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48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48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48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48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48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48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48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48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48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48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48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48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48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48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48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48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48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48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48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48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48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48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48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48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48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48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48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48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48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48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48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48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48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48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48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48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48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48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48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48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48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48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48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48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48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48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48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48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48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48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48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48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48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48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8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8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8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48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48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8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8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8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8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8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48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48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48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48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48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48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48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48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48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48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48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48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48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48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48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48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48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48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48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48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48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48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48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48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48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48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48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48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48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48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48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48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48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48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48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48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48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48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48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48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48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48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48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48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48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48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48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48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48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48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48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48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48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48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48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48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48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48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48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48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48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48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48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48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48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48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48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48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48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48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48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48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48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48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48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48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48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48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48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48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48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48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48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48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48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48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48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48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48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48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48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48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48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48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48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48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48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48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48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48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48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48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48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48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48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48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48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48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48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48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48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48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48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48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48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48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48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48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48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48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48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48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48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48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48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48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48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48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48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48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48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48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48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48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48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48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48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48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48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48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48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48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48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48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48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48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48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48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48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48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48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48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48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48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48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48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48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48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48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48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48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48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48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48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48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48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48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48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48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48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48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48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48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48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48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48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48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48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48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48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48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48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48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48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48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48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48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48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48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48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48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48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48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48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48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48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6" name="Google Shape;10346;p48"/>
          <p:cNvSpPr/>
          <p:nvPr/>
        </p:nvSpPr>
        <p:spPr>
          <a:xfrm rot="5400000">
            <a:off x="-1592507" y="1301717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7" name="Google Shape;10347;p48"/>
          <p:cNvSpPr/>
          <p:nvPr/>
        </p:nvSpPr>
        <p:spPr>
          <a:xfrm rot="5400000">
            <a:off x="-610068" y="562448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8" name="Google Shape;10348;p48"/>
          <p:cNvSpPr/>
          <p:nvPr/>
        </p:nvSpPr>
        <p:spPr>
          <a:xfrm flipH="1">
            <a:off x="8644553" y="3546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9" name="Google Shape;10349;p48"/>
          <p:cNvSpPr/>
          <p:nvPr/>
        </p:nvSpPr>
        <p:spPr>
          <a:xfrm flipH="1">
            <a:off x="7976006" y="3412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0" name="Google Shape;10350;p48"/>
          <p:cNvSpPr/>
          <p:nvPr/>
        </p:nvSpPr>
        <p:spPr>
          <a:xfrm flipH="1">
            <a:off x="7323944" y="3810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1" name="Google Shape;10351;p48"/>
          <p:cNvSpPr/>
          <p:nvPr/>
        </p:nvSpPr>
        <p:spPr>
          <a:xfrm flipH="1">
            <a:off x="8572785" y="674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2" name="Google Shape;10352;p48"/>
          <p:cNvSpPr/>
          <p:nvPr/>
        </p:nvSpPr>
        <p:spPr>
          <a:xfrm flipH="1">
            <a:off x="8268879" y="1451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3" name="Google Shape;10353;p48"/>
          <p:cNvGrpSpPr/>
          <p:nvPr/>
        </p:nvGrpSpPr>
        <p:grpSpPr>
          <a:xfrm flipH="1">
            <a:off x="7568646" y="2219231"/>
            <a:ext cx="1019815" cy="944312"/>
            <a:chOff x="2113525" y="2880575"/>
            <a:chExt cx="609500" cy="564375"/>
          </a:xfrm>
        </p:grpSpPr>
        <p:sp>
          <p:nvSpPr>
            <p:cNvPr id="10354" name="Google Shape;10354;p48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48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48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48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8" name="Google Shape;10358;p48"/>
          <p:cNvGrpSpPr/>
          <p:nvPr/>
        </p:nvGrpSpPr>
        <p:grpSpPr>
          <a:xfrm flipH="1">
            <a:off x="8692175" y="1058192"/>
            <a:ext cx="349968" cy="2052568"/>
            <a:chOff x="1037125" y="2236325"/>
            <a:chExt cx="149100" cy="874475"/>
          </a:xfrm>
        </p:grpSpPr>
        <p:sp>
          <p:nvSpPr>
            <p:cNvPr id="10359" name="Google Shape;10359;p48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48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48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48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48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48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48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48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48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48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48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48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48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48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48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48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48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48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48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48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48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48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48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48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48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48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48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48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48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48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48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48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48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48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48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48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10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6" name="Google Shape;10396;p49"/>
          <p:cNvSpPr txBox="1">
            <a:spLocks noGrp="1"/>
          </p:cNvSpPr>
          <p:nvPr>
            <p:ph type="title"/>
          </p:nvPr>
        </p:nvSpPr>
        <p:spPr>
          <a:xfrm>
            <a:off x="2759625" y="614786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0397" name="Google Shape;10397;p49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8" name="Google Shape;10398;p49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9" name="Google Shape;10399;p49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0" name="Google Shape;10400;p49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1" name="Google Shape;10401;p49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10402" name="Google Shape;10402;p49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49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49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49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49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49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49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49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49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49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49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49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49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49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49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49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49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49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49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49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49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49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49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49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49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49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49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49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49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49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49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49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49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5" name="Google Shape;10435;p49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6" name="Google Shape;10436;p49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7" name="Google Shape;10437;p49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8" name="Google Shape;10438;p49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10439" name="Google Shape;10439;p49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49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49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49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49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49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49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49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49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49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49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49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49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49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49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49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49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49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49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49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49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49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49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49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49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49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49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49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49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49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49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49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49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49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49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49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49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49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49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49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49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49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49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49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49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49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49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49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49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49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49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49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49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49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49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49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49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49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49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49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49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49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49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49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49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49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49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49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49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49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49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49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49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49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49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49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49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49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49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49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49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49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49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49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49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49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49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49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49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49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49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49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49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49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49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49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49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49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49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49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49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49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49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49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49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49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49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49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49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49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49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49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49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49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49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49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49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49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49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49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49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49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49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49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49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49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49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49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49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49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49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49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49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49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49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49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49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49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49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49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49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49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49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49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49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49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49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49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49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49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49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49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49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49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49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49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49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49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49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49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49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49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49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49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49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49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49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49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49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49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49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49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49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49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49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49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49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49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49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49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49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49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1" name="Google Shape;10621;p49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2" name="Google Shape;10622;p49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3" name="Google Shape;10623;p49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4" name="Google Shape;10624;p49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5" name="Google Shape;10625;p49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6" name="Google Shape;10626;p49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7" name="Google Shape;10627;p49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8" name="Google Shape;10628;p49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29" name="Google Shape;10629;p49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10630" name="Google Shape;10630;p49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49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49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49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4" name="Google Shape;10634;p49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10635" name="Google Shape;10635;p49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49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49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49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49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49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49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49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49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49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49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49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49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49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49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49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49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49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49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49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49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49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49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49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49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49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49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49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49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49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49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49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49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49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49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49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1" name="Google Shape;10671;p49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2" name="Google Shape;10672;p49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3" name="Google Shape;10673;p49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10674" name="Google Shape;10674;p49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49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49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49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49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49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49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49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49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49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49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49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49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49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49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49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49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49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49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49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49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49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49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49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49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49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49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49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49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49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49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49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49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49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49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49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49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49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49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49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49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49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49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49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49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49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49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49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49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49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49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49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49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49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49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49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49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49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49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49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49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49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49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49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49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49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49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49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49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49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49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49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49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49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49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49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49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49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49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49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49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49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49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49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49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49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49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49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49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49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49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49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49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49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49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49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49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49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49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49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49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49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49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49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49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49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49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49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49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49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49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49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49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49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49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49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49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49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49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49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49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49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49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49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49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49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49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49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49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49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49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49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49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49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49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49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49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49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49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49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49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49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49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49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49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49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49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49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49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49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49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49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49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49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49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49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49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49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49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49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49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49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49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49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49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49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49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49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49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49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49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49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49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49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49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49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49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49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49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49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49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49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49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49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49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49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49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49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49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49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49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49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49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49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49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49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49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49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49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49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49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49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49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49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49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49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49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49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49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49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49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49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49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49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49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49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49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49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49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49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49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49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49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49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49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49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49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49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49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49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49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49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49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49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49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49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49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49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49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49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49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49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49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49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49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49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49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49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49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49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49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49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49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49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49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49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49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49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49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49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49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49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49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49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49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49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49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49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49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49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49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49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49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49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49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49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49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49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49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49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49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49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49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49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49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49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49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49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49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49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49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49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49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49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49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49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49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49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49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49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49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49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49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49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49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49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49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49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49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49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49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49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49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49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49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49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49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49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49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49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49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49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49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49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49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49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49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49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49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49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49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49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49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49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49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49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49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49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49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49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49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49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49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49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49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49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49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49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49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49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49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49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49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49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49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49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49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49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49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49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49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49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49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49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49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49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49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49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49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49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49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49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49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49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49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49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49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49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49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49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49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49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49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49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49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49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49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49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49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49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49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49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49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49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49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49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49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49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49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49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49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49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49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49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49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49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49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49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49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49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49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49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49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49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49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49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49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49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49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49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49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49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49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49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49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49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49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49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49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49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49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49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49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49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49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49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49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49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49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49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49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49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49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49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49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49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49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49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49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49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49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49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49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49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49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49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49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49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49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49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49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49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49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49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49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49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49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49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49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49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49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49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49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49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49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49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49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49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49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49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49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49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49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49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49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49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49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49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49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49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49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49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49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49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49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49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49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49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49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49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49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49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49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49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49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49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49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49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49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49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49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49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49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49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49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49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49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49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49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49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49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49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49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49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49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49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49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49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49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49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49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49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49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49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49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49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49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49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49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49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49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49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49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49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49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49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49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49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49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49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49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49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49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49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49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49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49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49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49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49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49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49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49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49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49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49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49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49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49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49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49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9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9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9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9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9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49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49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49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49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49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49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49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49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49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49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49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49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49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49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49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49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49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49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49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49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49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49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49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49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49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49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49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49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49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49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49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49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49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49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49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49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49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49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49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49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49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49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49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49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49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49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49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49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49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49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49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49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49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49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49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49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49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49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49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49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49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49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49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49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49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49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49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49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49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49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49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49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49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49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49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49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49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49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49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49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49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49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49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49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49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49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49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49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49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49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49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49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49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49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49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49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49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49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49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49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49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49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49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49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49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49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49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49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49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49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49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49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49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49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49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49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49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49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49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49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49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49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49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49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49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49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49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49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49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49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49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49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49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49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49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49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49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49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49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49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49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49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49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49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49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49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49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49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49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49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49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49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49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49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49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49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49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49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8" name="Google Shape;11408;p49"/>
          <p:cNvSpPr txBox="1">
            <a:spLocks noGrp="1"/>
          </p:cNvSpPr>
          <p:nvPr>
            <p:ph type="subTitle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1409" name="Google Shape;11409;p49"/>
          <p:cNvSpPr txBox="1"/>
          <p:nvPr/>
        </p:nvSpPr>
        <p:spPr>
          <a:xfrm>
            <a:off x="2572250" y="3559112"/>
            <a:ext cx="39996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CREDITS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9"/>
          <p:cNvSpPr txBox="1">
            <a:spLocks noGrp="1"/>
          </p:cNvSpPr>
          <p:nvPr>
            <p:ph type="subTitle" idx="1"/>
          </p:nvPr>
        </p:nvSpPr>
        <p:spPr>
          <a:xfrm>
            <a:off x="914400" y="1765007"/>
            <a:ext cx="3396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74" name="Google Shape;3574;p9"/>
          <p:cNvSpPr txBox="1">
            <a:spLocks noGrp="1"/>
          </p:cNvSpPr>
          <p:nvPr>
            <p:ph type="body" idx="2"/>
          </p:nvPr>
        </p:nvSpPr>
        <p:spPr>
          <a:xfrm>
            <a:off x="914400" y="2285057"/>
            <a:ext cx="2833800" cy="22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75" name="Google Shape;3575;p9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10"/>
          <p:cNvSpPr txBox="1">
            <a:spLocks noGrp="1"/>
          </p:cNvSpPr>
          <p:nvPr>
            <p:ph type="title"/>
          </p:nvPr>
        </p:nvSpPr>
        <p:spPr>
          <a:xfrm>
            <a:off x="571500" y="539500"/>
            <a:ext cx="3383700" cy="4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48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1" name="Google Shape;11411;p5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412" name="Google Shape;11412;p5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err="1"/>
              <a:t>Propriétés</a:t>
            </a:r>
            <a:r>
              <a:rPr lang="en"/>
              <a:t> </a:t>
            </a:r>
            <a:r>
              <a:rPr lang="en" err="1"/>
              <a:t>Structurelles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 dilatation </a:t>
            </a:r>
            <a:r>
              <a:rPr lang="en" err="1"/>
              <a:t>thermique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B7EE1122-ACA0-2DE2-E334-46A7DC0F5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789" y="910004"/>
            <a:ext cx="26204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25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62151" y="1233980"/>
            <a:ext cx="5219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err="1"/>
              <a:t>Propriétés</a:t>
            </a:r>
            <a:r>
              <a:rPr lang="en"/>
              <a:t> </a:t>
            </a:r>
            <a:r>
              <a:rPr lang="en" err="1"/>
              <a:t>électriques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22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 </a:t>
            </a:r>
            <a:r>
              <a:rPr lang="en" err="1"/>
              <a:t>conductivité</a:t>
            </a:r>
            <a:r>
              <a:rPr lang="en"/>
              <a:t> électrique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287AF303-5498-AE01-573F-BDD5B42B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46" y="1450658"/>
            <a:ext cx="5785337" cy="20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Propriétés</a:t>
            </a:r>
            <a:r>
              <a:rPr lang="en"/>
              <a:t> </a:t>
            </a:r>
            <a:r>
              <a:rPr lang="en" err="1"/>
              <a:t>optiques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67DF2C07-984E-BE7A-2BD3-7E8AA5C4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77" y="980342"/>
            <a:ext cx="3842238" cy="38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7" name="Google Shape;11497;p55"/>
          <p:cNvSpPr/>
          <p:nvPr/>
        </p:nvSpPr>
        <p:spPr>
          <a:xfrm>
            <a:off x="0" y="539500"/>
            <a:ext cx="4300800" cy="459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8" name="Google Shape;11498;p55"/>
          <p:cNvSpPr txBox="1">
            <a:spLocks noGrp="1"/>
          </p:cNvSpPr>
          <p:nvPr>
            <p:ph type="title"/>
          </p:nvPr>
        </p:nvSpPr>
        <p:spPr>
          <a:xfrm>
            <a:off x="3365300" y="90389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499" name="Google Shape;11499;p55"/>
          <p:cNvSpPr txBox="1">
            <a:spLocks noGrp="1"/>
          </p:cNvSpPr>
          <p:nvPr>
            <p:ph type="title" idx="2"/>
          </p:nvPr>
        </p:nvSpPr>
        <p:spPr>
          <a:xfrm>
            <a:off x="3365300" y="193136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500" name="Google Shape;11500;p55"/>
          <p:cNvSpPr txBox="1">
            <a:spLocks noGrp="1"/>
          </p:cNvSpPr>
          <p:nvPr>
            <p:ph type="title" idx="3"/>
          </p:nvPr>
        </p:nvSpPr>
        <p:spPr>
          <a:xfrm>
            <a:off x="3365300" y="2958840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501" name="Google Shape;11501;p55"/>
          <p:cNvSpPr txBox="1">
            <a:spLocks noGrp="1"/>
          </p:cNvSpPr>
          <p:nvPr>
            <p:ph type="title" idx="4"/>
          </p:nvPr>
        </p:nvSpPr>
        <p:spPr>
          <a:xfrm>
            <a:off x="4907350" y="906030"/>
            <a:ext cx="3028425" cy="378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Propriétés</a:t>
            </a:r>
            <a:r>
              <a:rPr lang="en"/>
              <a:t> </a:t>
            </a:r>
            <a:r>
              <a:rPr lang="en" err="1"/>
              <a:t>mécaniques</a:t>
            </a:r>
          </a:p>
        </p:txBody>
      </p:sp>
      <p:sp>
        <p:nvSpPr>
          <p:cNvPr id="11503" name="Google Shape;11503;p55"/>
          <p:cNvSpPr txBox="1">
            <a:spLocks noGrp="1"/>
          </p:cNvSpPr>
          <p:nvPr>
            <p:ph type="title" idx="5"/>
          </p:nvPr>
        </p:nvSpPr>
        <p:spPr>
          <a:xfrm>
            <a:off x="4907350" y="187875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Propriétés</a:t>
            </a:r>
            <a:r>
              <a:rPr lang="en"/>
              <a:t> </a:t>
            </a:r>
            <a:r>
              <a:rPr lang="en" err="1"/>
              <a:t>électriques</a:t>
            </a:r>
          </a:p>
        </p:txBody>
      </p:sp>
      <p:sp>
        <p:nvSpPr>
          <p:cNvPr id="11505" name="Google Shape;11505;p55"/>
          <p:cNvSpPr txBox="1">
            <a:spLocks noGrp="1"/>
          </p:cNvSpPr>
          <p:nvPr>
            <p:ph type="title" idx="7"/>
          </p:nvPr>
        </p:nvSpPr>
        <p:spPr>
          <a:xfrm>
            <a:off x="4907350" y="2915755"/>
            <a:ext cx="30951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Propriétés</a:t>
            </a:r>
            <a:r>
              <a:rPr lang="en"/>
              <a:t> </a:t>
            </a:r>
            <a:r>
              <a:rPr lang="en" err="1"/>
              <a:t>thermiques</a:t>
            </a:r>
          </a:p>
        </p:txBody>
      </p:sp>
      <p:sp>
        <p:nvSpPr>
          <p:cNvPr id="11507" name="Google Shape;11507;p55"/>
          <p:cNvSpPr txBox="1">
            <a:spLocks noGrp="1"/>
          </p:cNvSpPr>
          <p:nvPr>
            <p:ph type="title" idx="9"/>
          </p:nvPr>
        </p:nvSpPr>
        <p:spPr>
          <a:xfrm>
            <a:off x="3365300" y="3986315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508" name="Google Shape;11508;p55"/>
          <p:cNvSpPr txBox="1">
            <a:spLocks noGrp="1"/>
          </p:cNvSpPr>
          <p:nvPr>
            <p:ph type="title" idx="13"/>
          </p:nvPr>
        </p:nvSpPr>
        <p:spPr>
          <a:xfrm>
            <a:off x="4907350" y="3924180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Propriétés</a:t>
            </a:r>
            <a:r>
              <a:rPr lang="en"/>
              <a:t> </a:t>
            </a:r>
            <a:r>
              <a:rPr lang="en" err="1"/>
              <a:t>optiques</a:t>
            </a:r>
          </a:p>
        </p:txBody>
      </p:sp>
      <p:grpSp>
        <p:nvGrpSpPr>
          <p:cNvPr id="11510" name="Google Shape;11510;p55"/>
          <p:cNvGrpSpPr/>
          <p:nvPr/>
        </p:nvGrpSpPr>
        <p:grpSpPr>
          <a:xfrm>
            <a:off x="-683712" y="452341"/>
            <a:ext cx="4421105" cy="4851251"/>
            <a:chOff x="-683712" y="452341"/>
            <a:chExt cx="4421105" cy="4851251"/>
          </a:xfrm>
        </p:grpSpPr>
        <p:sp>
          <p:nvSpPr>
            <p:cNvPr id="11511" name="Google Shape;11511;p55"/>
            <p:cNvSpPr/>
            <p:nvPr/>
          </p:nvSpPr>
          <p:spPr>
            <a:xfrm>
              <a:off x="1949648" y="1512731"/>
              <a:ext cx="1392602" cy="1392602"/>
            </a:xfrm>
            <a:custGeom>
              <a:avLst/>
              <a:gdLst/>
              <a:ahLst/>
              <a:cxnLst/>
              <a:rect l="l" t="t" r="r" b="b"/>
              <a:pathLst>
                <a:path w="44649" h="44649" extrusionOk="0">
                  <a:moveTo>
                    <a:pt x="22324" y="296"/>
                  </a:moveTo>
                  <a:lnTo>
                    <a:pt x="44353" y="22325"/>
                  </a:lnTo>
                  <a:lnTo>
                    <a:pt x="22324" y="44351"/>
                  </a:lnTo>
                  <a:lnTo>
                    <a:pt x="296" y="22325"/>
                  </a:lnTo>
                  <a:lnTo>
                    <a:pt x="22324" y="296"/>
                  </a:lnTo>
                  <a:close/>
                  <a:moveTo>
                    <a:pt x="22324" y="1"/>
                  </a:moveTo>
                  <a:lnTo>
                    <a:pt x="0" y="22325"/>
                  </a:lnTo>
                  <a:lnTo>
                    <a:pt x="22324" y="44648"/>
                  </a:lnTo>
                  <a:lnTo>
                    <a:pt x="44648" y="22325"/>
                  </a:lnTo>
                  <a:lnTo>
                    <a:pt x="22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55"/>
            <p:cNvSpPr/>
            <p:nvPr/>
          </p:nvSpPr>
          <p:spPr>
            <a:xfrm>
              <a:off x="2219886" y="1489681"/>
              <a:ext cx="1145422" cy="1424884"/>
            </a:xfrm>
            <a:custGeom>
              <a:avLst/>
              <a:gdLst/>
              <a:ahLst/>
              <a:cxnLst/>
              <a:rect l="l" t="t" r="r" b="b"/>
              <a:pathLst>
                <a:path w="36724" h="45684" extrusionOk="0">
                  <a:moveTo>
                    <a:pt x="13660" y="0"/>
                  </a:moveTo>
                  <a:lnTo>
                    <a:pt x="1" y="13659"/>
                  </a:lnTo>
                  <a:lnTo>
                    <a:pt x="888" y="14548"/>
                  </a:lnTo>
                  <a:lnTo>
                    <a:pt x="13660" y="1775"/>
                  </a:lnTo>
                  <a:lnTo>
                    <a:pt x="34947" y="23064"/>
                  </a:lnTo>
                  <a:lnTo>
                    <a:pt x="13216" y="44795"/>
                  </a:lnTo>
                  <a:lnTo>
                    <a:pt x="14104" y="45683"/>
                  </a:lnTo>
                  <a:lnTo>
                    <a:pt x="36724" y="23064"/>
                  </a:lnTo>
                  <a:lnTo>
                    <a:pt x="13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55"/>
            <p:cNvSpPr/>
            <p:nvPr/>
          </p:nvSpPr>
          <p:spPr>
            <a:xfrm>
              <a:off x="2155227" y="1718311"/>
              <a:ext cx="981456" cy="981456"/>
            </a:xfrm>
            <a:custGeom>
              <a:avLst/>
              <a:gdLst/>
              <a:ahLst/>
              <a:cxnLst/>
              <a:rect l="l" t="t" r="r" b="b"/>
              <a:pathLst>
                <a:path w="31467" h="31467" extrusionOk="0">
                  <a:moveTo>
                    <a:pt x="31362" y="105"/>
                  </a:moveTo>
                  <a:lnTo>
                    <a:pt x="31362" y="31362"/>
                  </a:lnTo>
                  <a:lnTo>
                    <a:pt x="105" y="31362"/>
                  </a:lnTo>
                  <a:lnTo>
                    <a:pt x="105" y="105"/>
                  </a:lnTo>
                  <a:close/>
                  <a:moveTo>
                    <a:pt x="0" y="1"/>
                  </a:moveTo>
                  <a:lnTo>
                    <a:pt x="0" y="31467"/>
                  </a:lnTo>
                  <a:lnTo>
                    <a:pt x="31466" y="31467"/>
                  </a:lnTo>
                  <a:lnTo>
                    <a:pt x="314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14" name="Google Shape;11514;p55"/>
            <p:cNvGrpSpPr/>
            <p:nvPr/>
          </p:nvGrpSpPr>
          <p:grpSpPr>
            <a:xfrm>
              <a:off x="2205979" y="1770191"/>
              <a:ext cx="879375" cy="877452"/>
              <a:chOff x="6378300" y="2596400"/>
              <a:chExt cx="754375" cy="752725"/>
            </a:xfrm>
          </p:grpSpPr>
          <p:sp>
            <p:nvSpPr>
              <p:cNvPr id="11515" name="Google Shape;11515;p55"/>
              <p:cNvSpPr/>
              <p:nvPr/>
            </p:nvSpPr>
            <p:spPr>
              <a:xfrm>
                <a:off x="6408850" y="29323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11516;p55"/>
              <p:cNvSpPr/>
              <p:nvPr/>
            </p:nvSpPr>
            <p:spPr>
              <a:xfrm>
                <a:off x="6469925" y="28712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7" name="Google Shape;11517;p55"/>
              <p:cNvSpPr/>
              <p:nvPr/>
            </p:nvSpPr>
            <p:spPr>
              <a:xfrm>
                <a:off x="6530975" y="28101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8" name="Google Shape;11518;p55"/>
              <p:cNvSpPr/>
              <p:nvPr/>
            </p:nvSpPr>
            <p:spPr>
              <a:xfrm>
                <a:off x="6622600" y="27185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11519;p55"/>
              <p:cNvSpPr/>
              <p:nvPr/>
            </p:nvSpPr>
            <p:spPr>
              <a:xfrm>
                <a:off x="6378300" y="29628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11520;p55"/>
              <p:cNvSpPr/>
              <p:nvPr/>
            </p:nvSpPr>
            <p:spPr>
              <a:xfrm>
                <a:off x="6437750" y="29017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8" y="179"/>
                      <a:pt x="396" y="56"/>
                    </a:cubicBezTo>
                    <a:cubicBezTo>
                      <a:pt x="358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11521;p55"/>
              <p:cNvSpPr/>
              <p:nvPr/>
            </p:nvSpPr>
            <p:spPr>
              <a:xfrm>
                <a:off x="6500475" y="28406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11522;p55"/>
              <p:cNvSpPr/>
              <p:nvPr/>
            </p:nvSpPr>
            <p:spPr>
              <a:xfrm>
                <a:off x="6592075" y="27490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3" name="Google Shape;11523;p55"/>
              <p:cNvSpPr/>
              <p:nvPr/>
            </p:nvSpPr>
            <p:spPr>
              <a:xfrm>
                <a:off x="6653150" y="268802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4" name="Google Shape;11524;p55"/>
              <p:cNvSpPr/>
              <p:nvPr/>
            </p:nvSpPr>
            <p:spPr>
              <a:xfrm>
                <a:off x="6683650" y="26575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8" y="299"/>
                      <a:pt x="388" y="193"/>
                    </a:cubicBezTo>
                    <a:cubicBezTo>
                      <a:pt x="388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11525;p55"/>
              <p:cNvSpPr/>
              <p:nvPr/>
            </p:nvSpPr>
            <p:spPr>
              <a:xfrm>
                <a:off x="6714200" y="26269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11526;p55"/>
              <p:cNvSpPr/>
              <p:nvPr/>
            </p:nvSpPr>
            <p:spPr>
              <a:xfrm>
                <a:off x="6744750" y="2596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11527;p55"/>
              <p:cNvSpPr/>
              <p:nvPr/>
            </p:nvSpPr>
            <p:spPr>
              <a:xfrm>
                <a:off x="6561525" y="27796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11528;p55"/>
              <p:cNvSpPr/>
              <p:nvPr/>
            </p:nvSpPr>
            <p:spPr>
              <a:xfrm>
                <a:off x="6437825" y="29612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9" name="Google Shape;11529;p55"/>
              <p:cNvSpPr/>
              <p:nvPr/>
            </p:nvSpPr>
            <p:spPr>
              <a:xfrm>
                <a:off x="6497250" y="29002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10" y="0"/>
                      <a:pt x="160" y="19"/>
                      <a:pt x="123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0" name="Google Shape;11530;p55"/>
              <p:cNvSpPr/>
              <p:nvPr/>
            </p:nvSpPr>
            <p:spPr>
              <a:xfrm>
                <a:off x="6559975" y="28391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11531;p55"/>
              <p:cNvSpPr/>
              <p:nvPr/>
            </p:nvSpPr>
            <p:spPr>
              <a:xfrm>
                <a:off x="6651575" y="27475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11532;p55"/>
              <p:cNvSpPr/>
              <p:nvPr/>
            </p:nvSpPr>
            <p:spPr>
              <a:xfrm>
                <a:off x="6407275" y="29918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11533;p55"/>
              <p:cNvSpPr/>
              <p:nvPr/>
            </p:nvSpPr>
            <p:spPr>
              <a:xfrm>
                <a:off x="6468325" y="29307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11534;p55"/>
              <p:cNvSpPr/>
              <p:nvPr/>
            </p:nvSpPr>
            <p:spPr>
              <a:xfrm>
                <a:off x="6529425" y="28696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5" name="Google Shape;11535;p55"/>
              <p:cNvSpPr/>
              <p:nvPr/>
            </p:nvSpPr>
            <p:spPr>
              <a:xfrm>
                <a:off x="6621025" y="27780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299"/>
                      <a:pt x="88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6" name="Google Shape;11536;p55"/>
              <p:cNvSpPr/>
              <p:nvPr/>
            </p:nvSpPr>
            <p:spPr>
              <a:xfrm>
                <a:off x="6682100" y="27170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7" name="Google Shape;11537;p55"/>
              <p:cNvSpPr/>
              <p:nvPr/>
            </p:nvSpPr>
            <p:spPr>
              <a:xfrm>
                <a:off x="6712650" y="26864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8" name="Google Shape;11538;p55"/>
              <p:cNvSpPr/>
              <p:nvPr/>
            </p:nvSpPr>
            <p:spPr>
              <a:xfrm>
                <a:off x="6741575" y="265592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1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6" y="178"/>
                      <a:pt x="394" y="57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9" name="Google Shape;11539;p55"/>
              <p:cNvSpPr/>
              <p:nvPr/>
            </p:nvSpPr>
            <p:spPr>
              <a:xfrm>
                <a:off x="6773750" y="26253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0" name="Google Shape;11540;p55"/>
              <p:cNvSpPr/>
              <p:nvPr/>
            </p:nvSpPr>
            <p:spPr>
              <a:xfrm>
                <a:off x="6590525" y="28085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1" name="Google Shape;11541;p55"/>
              <p:cNvSpPr/>
              <p:nvPr/>
            </p:nvSpPr>
            <p:spPr>
              <a:xfrm>
                <a:off x="6465150" y="2990250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2" name="Google Shape;11542;p55"/>
              <p:cNvSpPr/>
              <p:nvPr/>
            </p:nvSpPr>
            <p:spPr>
              <a:xfrm>
                <a:off x="6527875" y="29291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3" name="Google Shape;11543;p55"/>
              <p:cNvSpPr/>
              <p:nvPr/>
            </p:nvSpPr>
            <p:spPr>
              <a:xfrm>
                <a:off x="6588925" y="28681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4" name="Google Shape;11544;p55"/>
              <p:cNvSpPr/>
              <p:nvPr/>
            </p:nvSpPr>
            <p:spPr>
              <a:xfrm>
                <a:off x="6680550" y="27764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5" name="Google Shape;11545;p55"/>
              <p:cNvSpPr/>
              <p:nvPr/>
            </p:nvSpPr>
            <p:spPr>
              <a:xfrm>
                <a:off x="6436225" y="30208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6" name="Google Shape;11546;p55"/>
              <p:cNvSpPr/>
              <p:nvPr/>
            </p:nvSpPr>
            <p:spPr>
              <a:xfrm>
                <a:off x="6497325" y="29597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7" name="Google Shape;11547;p55"/>
              <p:cNvSpPr/>
              <p:nvPr/>
            </p:nvSpPr>
            <p:spPr>
              <a:xfrm>
                <a:off x="6558375" y="28986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8" name="Google Shape;11548;p55"/>
              <p:cNvSpPr/>
              <p:nvPr/>
            </p:nvSpPr>
            <p:spPr>
              <a:xfrm>
                <a:off x="6650000" y="28070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9" name="Google Shape;11549;p55"/>
              <p:cNvSpPr/>
              <p:nvPr/>
            </p:nvSpPr>
            <p:spPr>
              <a:xfrm>
                <a:off x="6709425" y="27459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1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0" name="Google Shape;11550;p55"/>
              <p:cNvSpPr/>
              <p:nvPr/>
            </p:nvSpPr>
            <p:spPr>
              <a:xfrm>
                <a:off x="6741600" y="271542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1" name="Google Shape;11551;p55"/>
              <p:cNvSpPr/>
              <p:nvPr/>
            </p:nvSpPr>
            <p:spPr>
              <a:xfrm>
                <a:off x="6772150" y="26849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2" name="Google Shape;11552;p55"/>
              <p:cNvSpPr/>
              <p:nvPr/>
            </p:nvSpPr>
            <p:spPr>
              <a:xfrm>
                <a:off x="6802700" y="26543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3" name="Google Shape;11553;p55"/>
              <p:cNvSpPr/>
              <p:nvPr/>
            </p:nvSpPr>
            <p:spPr>
              <a:xfrm>
                <a:off x="6617825" y="2837550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8"/>
                      <a:pt x="260" y="388"/>
                    </a:cubicBezTo>
                    <a:cubicBezTo>
                      <a:pt x="431" y="388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11554;p55"/>
              <p:cNvSpPr/>
              <p:nvPr/>
            </p:nvSpPr>
            <p:spPr>
              <a:xfrm>
                <a:off x="6495775" y="30192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11555;p55"/>
              <p:cNvSpPr/>
              <p:nvPr/>
            </p:nvSpPr>
            <p:spPr>
              <a:xfrm>
                <a:off x="6556825" y="29581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6" name="Google Shape;11556;p55"/>
              <p:cNvSpPr/>
              <p:nvPr/>
            </p:nvSpPr>
            <p:spPr>
              <a:xfrm>
                <a:off x="6617900" y="28970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7" name="Google Shape;11557;p55"/>
              <p:cNvSpPr/>
              <p:nvPr/>
            </p:nvSpPr>
            <p:spPr>
              <a:xfrm>
                <a:off x="6707875" y="28054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1" y="20"/>
                      <a:pt x="123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11558;p55"/>
              <p:cNvSpPr/>
              <p:nvPr/>
            </p:nvSpPr>
            <p:spPr>
              <a:xfrm>
                <a:off x="6465225" y="30497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11559;p55"/>
              <p:cNvSpPr/>
              <p:nvPr/>
            </p:nvSpPr>
            <p:spPr>
              <a:xfrm>
                <a:off x="6526275" y="29886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11560;p55"/>
              <p:cNvSpPr/>
              <p:nvPr/>
            </p:nvSpPr>
            <p:spPr>
              <a:xfrm>
                <a:off x="6587375" y="29276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1" name="Google Shape;11561;p55"/>
              <p:cNvSpPr/>
              <p:nvPr/>
            </p:nvSpPr>
            <p:spPr>
              <a:xfrm>
                <a:off x="6677325" y="28360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1" y="19"/>
                      <a:pt x="124" y="57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6" y="57"/>
                    </a:cubicBezTo>
                    <a:cubicBezTo>
                      <a:pt x="359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2" name="Google Shape;11562;p55"/>
              <p:cNvSpPr/>
              <p:nvPr/>
            </p:nvSpPr>
            <p:spPr>
              <a:xfrm>
                <a:off x="6740050" y="27749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3" name="Google Shape;11563;p55"/>
              <p:cNvSpPr/>
              <p:nvPr/>
            </p:nvSpPr>
            <p:spPr>
              <a:xfrm>
                <a:off x="6770600" y="27443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4" name="Google Shape;11564;p55"/>
              <p:cNvSpPr/>
              <p:nvPr/>
            </p:nvSpPr>
            <p:spPr>
              <a:xfrm>
                <a:off x="6801150" y="27138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5" name="Google Shape;11565;p55"/>
              <p:cNvSpPr/>
              <p:nvPr/>
            </p:nvSpPr>
            <p:spPr>
              <a:xfrm>
                <a:off x="6831650" y="26833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6" name="Google Shape;11566;p55"/>
              <p:cNvSpPr/>
              <p:nvPr/>
            </p:nvSpPr>
            <p:spPr>
              <a:xfrm>
                <a:off x="6648450" y="28665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7" name="Google Shape;11567;p55"/>
              <p:cNvSpPr/>
              <p:nvPr/>
            </p:nvSpPr>
            <p:spPr>
              <a:xfrm>
                <a:off x="6524725" y="30482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8" name="Google Shape;11568;p55"/>
              <p:cNvSpPr/>
              <p:nvPr/>
            </p:nvSpPr>
            <p:spPr>
              <a:xfrm>
                <a:off x="6585825" y="29871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9" name="Google Shape;11569;p55"/>
              <p:cNvSpPr/>
              <p:nvPr/>
            </p:nvSpPr>
            <p:spPr>
              <a:xfrm>
                <a:off x="6646875" y="29260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0"/>
                      <a:pt x="86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0" name="Google Shape;11570;p55"/>
              <p:cNvSpPr/>
              <p:nvPr/>
            </p:nvSpPr>
            <p:spPr>
              <a:xfrm>
                <a:off x="6736875" y="2834425"/>
                <a:ext cx="12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8" extrusionOk="0">
                    <a:moveTo>
                      <a:pt x="258" y="1"/>
                    </a:moveTo>
                    <a:cubicBezTo>
                      <a:pt x="209" y="1"/>
                      <a:pt x="159" y="20"/>
                      <a:pt x="122" y="57"/>
                    </a:cubicBezTo>
                    <a:cubicBezTo>
                      <a:pt x="0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4" y="57"/>
                    </a:cubicBezTo>
                    <a:cubicBezTo>
                      <a:pt x="356" y="20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1" name="Google Shape;11571;p55"/>
              <p:cNvSpPr/>
              <p:nvPr/>
            </p:nvSpPr>
            <p:spPr>
              <a:xfrm>
                <a:off x="6494175" y="30787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2" name="Google Shape;11572;p55"/>
              <p:cNvSpPr/>
              <p:nvPr/>
            </p:nvSpPr>
            <p:spPr>
              <a:xfrm>
                <a:off x="6555275" y="30176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3" name="Google Shape;11573;p55"/>
              <p:cNvSpPr/>
              <p:nvPr/>
            </p:nvSpPr>
            <p:spPr>
              <a:xfrm>
                <a:off x="6616350" y="29565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4" name="Google Shape;11574;p55"/>
              <p:cNvSpPr/>
              <p:nvPr/>
            </p:nvSpPr>
            <p:spPr>
              <a:xfrm>
                <a:off x="6707950" y="28649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5" name="Google Shape;11575;p55"/>
              <p:cNvSpPr/>
              <p:nvPr/>
            </p:nvSpPr>
            <p:spPr>
              <a:xfrm>
                <a:off x="6769050" y="28038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6" name="Google Shape;11576;p55"/>
              <p:cNvSpPr/>
              <p:nvPr/>
            </p:nvSpPr>
            <p:spPr>
              <a:xfrm>
                <a:off x="6797925" y="27733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3" y="58"/>
                    </a:cubicBezTo>
                    <a:cubicBezTo>
                      <a:pt x="0" y="179"/>
                      <a:pt x="87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7" name="Google Shape;11577;p55"/>
              <p:cNvSpPr/>
              <p:nvPr/>
            </p:nvSpPr>
            <p:spPr>
              <a:xfrm>
                <a:off x="6830100" y="27428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8" name="Google Shape;11578;p55"/>
              <p:cNvSpPr/>
              <p:nvPr/>
            </p:nvSpPr>
            <p:spPr>
              <a:xfrm>
                <a:off x="6860650" y="2712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9" name="Google Shape;11579;p55"/>
              <p:cNvSpPr/>
              <p:nvPr/>
            </p:nvSpPr>
            <p:spPr>
              <a:xfrm>
                <a:off x="6677400" y="28955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7"/>
                      <a:pt x="193" y="387"/>
                    </a:cubicBezTo>
                    <a:cubicBezTo>
                      <a:pt x="301" y="387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0" name="Google Shape;11580;p55"/>
              <p:cNvSpPr/>
              <p:nvPr/>
            </p:nvSpPr>
            <p:spPr>
              <a:xfrm>
                <a:off x="6552050" y="30771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0"/>
                    </a:moveTo>
                    <a:cubicBezTo>
                      <a:pt x="210" y="0"/>
                      <a:pt x="161" y="19"/>
                      <a:pt x="123" y="57"/>
                    </a:cubicBezTo>
                    <a:cubicBezTo>
                      <a:pt x="0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1" name="Google Shape;11581;p55"/>
              <p:cNvSpPr/>
              <p:nvPr/>
            </p:nvSpPr>
            <p:spPr>
              <a:xfrm>
                <a:off x="6614775" y="30161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2" name="Google Shape;11582;p55"/>
              <p:cNvSpPr/>
              <p:nvPr/>
            </p:nvSpPr>
            <p:spPr>
              <a:xfrm>
                <a:off x="6675850" y="29550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3" name="Google Shape;11583;p55"/>
              <p:cNvSpPr/>
              <p:nvPr/>
            </p:nvSpPr>
            <p:spPr>
              <a:xfrm>
                <a:off x="6767450" y="286342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4" name="Google Shape;11584;p55"/>
              <p:cNvSpPr/>
              <p:nvPr/>
            </p:nvSpPr>
            <p:spPr>
              <a:xfrm>
                <a:off x="6523175" y="31077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5" name="Google Shape;11585;p55"/>
              <p:cNvSpPr/>
              <p:nvPr/>
            </p:nvSpPr>
            <p:spPr>
              <a:xfrm>
                <a:off x="6584225" y="30466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6" name="Google Shape;11586;p55"/>
              <p:cNvSpPr/>
              <p:nvPr/>
            </p:nvSpPr>
            <p:spPr>
              <a:xfrm>
                <a:off x="6645300" y="29855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7" name="Google Shape;11587;p55"/>
              <p:cNvSpPr/>
              <p:nvPr/>
            </p:nvSpPr>
            <p:spPr>
              <a:xfrm>
                <a:off x="6736900" y="28939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8" name="Google Shape;11588;p55"/>
              <p:cNvSpPr/>
              <p:nvPr/>
            </p:nvSpPr>
            <p:spPr>
              <a:xfrm>
                <a:off x="6798000" y="28328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9" name="Google Shape;11589;p55"/>
              <p:cNvSpPr/>
              <p:nvPr/>
            </p:nvSpPr>
            <p:spPr>
              <a:xfrm>
                <a:off x="6828550" y="28023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0" name="Google Shape;11590;p55"/>
              <p:cNvSpPr/>
              <p:nvPr/>
            </p:nvSpPr>
            <p:spPr>
              <a:xfrm>
                <a:off x="6859075" y="27717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1" name="Google Shape;11591;p55"/>
              <p:cNvSpPr/>
              <p:nvPr/>
            </p:nvSpPr>
            <p:spPr>
              <a:xfrm>
                <a:off x="6887950" y="27412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2" name="Google Shape;11592;p55"/>
              <p:cNvSpPr/>
              <p:nvPr/>
            </p:nvSpPr>
            <p:spPr>
              <a:xfrm>
                <a:off x="6704775" y="2924500"/>
                <a:ext cx="129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6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5" y="386"/>
                      <a:pt x="258" y="386"/>
                    </a:cubicBezTo>
                    <a:cubicBezTo>
                      <a:pt x="429" y="386"/>
                      <a:pt x="516" y="178"/>
                      <a:pt x="394" y="57"/>
                    </a:cubicBezTo>
                    <a:cubicBezTo>
                      <a:pt x="357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3" name="Google Shape;11593;p55"/>
              <p:cNvSpPr/>
              <p:nvPr/>
            </p:nvSpPr>
            <p:spPr>
              <a:xfrm>
                <a:off x="6582675" y="31061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4" name="Google Shape;11594;p55"/>
              <p:cNvSpPr/>
              <p:nvPr/>
            </p:nvSpPr>
            <p:spPr>
              <a:xfrm>
                <a:off x="6642125" y="304507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6"/>
                    </a:cubicBezTo>
                    <a:cubicBezTo>
                      <a:pt x="1" y="179"/>
                      <a:pt x="85" y="386"/>
                      <a:pt x="258" y="386"/>
                    </a:cubicBezTo>
                    <a:cubicBezTo>
                      <a:pt x="430" y="386"/>
                      <a:pt x="516" y="179"/>
                      <a:pt x="395" y="56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5" name="Google Shape;11595;p55"/>
              <p:cNvSpPr/>
              <p:nvPr/>
            </p:nvSpPr>
            <p:spPr>
              <a:xfrm>
                <a:off x="6704800" y="29839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6" name="Google Shape;11596;p55"/>
              <p:cNvSpPr/>
              <p:nvPr/>
            </p:nvSpPr>
            <p:spPr>
              <a:xfrm>
                <a:off x="6796450" y="28923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7" name="Google Shape;11597;p55"/>
              <p:cNvSpPr/>
              <p:nvPr/>
            </p:nvSpPr>
            <p:spPr>
              <a:xfrm>
                <a:off x="6552125" y="31366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4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4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8" name="Google Shape;11598;p55"/>
              <p:cNvSpPr/>
              <p:nvPr/>
            </p:nvSpPr>
            <p:spPr>
              <a:xfrm>
                <a:off x="6613225" y="30756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9" name="Google Shape;11599;p55"/>
              <p:cNvSpPr/>
              <p:nvPr/>
            </p:nvSpPr>
            <p:spPr>
              <a:xfrm>
                <a:off x="6672625" y="301452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0" name="Google Shape;11600;p55"/>
              <p:cNvSpPr/>
              <p:nvPr/>
            </p:nvSpPr>
            <p:spPr>
              <a:xfrm>
                <a:off x="6765900" y="29229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1" name="Google Shape;11601;p55"/>
              <p:cNvSpPr/>
              <p:nvPr/>
            </p:nvSpPr>
            <p:spPr>
              <a:xfrm>
                <a:off x="6826950" y="28618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2" name="Google Shape;11602;p55"/>
              <p:cNvSpPr/>
              <p:nvPr/>
            </p:nvSpPr>
            <p:spPr>
              <a:xfrm>
                <a:off x="6857500" y="283132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3" name="Google Shape;11603;p55"/>
              <p:cNvSpPr/>
              <p:nvPr/>
            </p:nvSpPr>
            <p:spPr>
              <a:xfrm>
                <a:off x="6888025" y="28007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4" name="Google Shape;11604;p55"/>
              <p:cNvSpPr/>
              <p:nvPr/>
            </p:nvSpPr>
            <p:spPr>
              <a:xfrm>
                <a:off x="6916950" y="2770225"/>
                <a:ext cx="12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8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5" y="387"/>
                      <a:pt x="258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5" name="Google Shape;11605;p55"/>
              <p:cNvSpPr/>
              <p:nvPr/>
            </p:nvSpPr>
            <p:spPr>
              <a:xfrm>
                <a:off x="6735350" y="295345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6" name="Google Shape;11606;p55"/>
              <p:cNvSpPr/>
              <p:nvPr/>
            </p:nvSpPr>
            <p:spPr>
              <a:xfrm>
                <a:off x="6611650" y="31351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7" name="Google Shape;11607;p55"/>
              <p:cNvSpPr/>
              <p:nvPr/>
            </p:nvSpPr>
            <p:spPr>
              <a:xfrm>
                <a:off x="6672700" y="30740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8" name="Google Shape;11608;p55"/>
              <p:cNvSpPr/>
              <p:nvPr/>
            </p:nvSpPr>
            <p:spPr>
              <a:xfrm>
                <a:off x="6732175" y="3012975"/>
                <a:ext cx="12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87" extrusionOk="0">
                    <a:moveTo>
                      <a:pt x="258" y="0"/>
                    </a:moveTo>
                    <a:cubicBezTo>
                      <a:pt x="209" y="0"/>
                      <a:pt x="159" y="19"/>
                      <a:pt x="122" y="56"/>
                    </a:cubicBezTo>
                    <a:cubicBezTo>
                      <a:pt x="0" y="177"/>
                      <a:pt x="87" y="386"/>
                      <a:pt x="258" y="386"/>
                    </a:cubicBezTo>
                    <a:cubicBezTo>
                      <a:pt x="431" y="386"/>
                      <a:pt x="516" y="177"/>
                      <a:pt x="394" y="56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9" name="Google Shape;11609;p55"/>
              <p:cNvSpPr/>
              <p:nvPr/>
            </p:nvSpPr>
            <p:spPr>
              <a:xfrm>
                <a:off x="6825400" y="29213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0" name="Google Shape;11610;p55"/>
              <p:cNvSpPr/>
              <p:nvPr/>
            </p:nvSpPr>
            <p:spPr>
              <a:xfrm>
                <a:off x="6581125" y="316565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299" y="387"/>
                      <a:pt x="385" y="300"/>
                      <a:pt x="385" y="193"/>
                    </a:cubicBezTo>
                    <a:cubicBezTo>
                      <a:pt x="385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1" name="Google Shape;11611;p55"/>
              <p:cNvSpPr/>
              <p:nvPr/>
            </p:nvSpPr>
            <p:spPr>
              <a:xfrm>
                <a:off x="6640525" y="310457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60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8" y="178"/>
                      <a:pt x="397" y="57"/>
                    </a:cubicBezTo>
                    <a:cubicBezTo>
                      <a:pt x="359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2" name="Google Shape;11612;p55"/>
              <p:cNvSpPr/>
              <p:nvPr/>
            </p:nvSpPr>
            <p:spPr>
              <a:xfrm>
                <a:off x="6703250" y="304350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3" name="Google Shape;11613;p55"/>
              <p:cNvSpPr/>
              <p:nvPr/>
            </p:nvSpPr>
            <p:spPr>
              <a:xfrm>
                <a:off x="6794850" y="29518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4" name="Google Shape;11614;p55"/>
              <p:cNvSpPr/>
              <p:nvPr/>
            </p:nvSpPr>
            <p:spPr>
              <a:xfrm>
                <a:off x="6855950" y="28908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5" name="Google Shape;11615;p55"/>
              <p:cNvSpPr/>
              <p:nvPr/>
            </p:nvSpPr>
            <p:spPr>
              <a:xfrm>
                <a:off x="6886475" y="286027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6" name="Google Shape;11616;p55"/>
              <p:cNvSpPr/>
              <p:nvPr/>
            </p:nvSpPr>
            <p:spPr>
              <a:xfrm>
                <a:off x="6917000" y="28297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7" name="Google Shape;11617;p55"/>
              <p:cNvSpPr/>
              <p:nvPr/>
            </p:nvSpPr>
            <p:spPr>
              <a:xfrm>
                <a:off x="6947525" y="27991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8" name="Google Shape;11618;p55"/>
              <p:cNvSpPr/>
              <p:nvPr/>
            </p:nvSpPr>
            <p:spPr>
              <a:xfrm>
                <a:off x="6764350" y="29824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5" y="301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9" name="Google Shape;11619;p55"/>
              <p:cNvSpPr/>
              <p:nvPr/>
            </p:nvSpPr>
            <p:spPr>
              <a:xfrm>
                <a:off x="6640600" y="31640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8" y="300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0" name="Google Shape;11620;p55"/>
              <p:cNvSpPr/>
              <p:nvPr/>
            </p:nvSpPr>
            <p:spPr>
              <a:xfrm>
                <a:off x="6701700" y="31030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1" name="Google Shape;11621;p55"/>
              <p:cNvSpPr/>
              <p:nvPr/>
            </p:nvSpPr>
            <p:spPr>
              <a:xfrm>
                <a:off x="6762750" y="30419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2" name="Google Shape;11622;p55"/>
              <p:cNvSpPr/>
              <p:nvPr/>
            </p:nvSpPr>
            <p:spPr>
              <a:xfrm>
                <a:off x="6854350" y="29503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8" y="0"/>
                      <a:pt x="0" y="86"/>
                      <a:pt x="0" y="193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3" name="Google Shape;11623;p55"/>
              <p:cNvSpPr/>
              <p:nvPr/>
            </p:nvSpPr>
            <p:spPr>
              <a:xfrm>
                <a:off x="6608450" y="3194600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8" y="1"/>
                    </a:moveTo>
                    <a:cubicBezTo>
                      <a:pt x="209" y="1"/>
                      <a:pt x="159" y="20"/>
                      <a:pt x="121" y="58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4" name="Google Shape;11624;p55"/>
              <p:cNvSpPr/>
              <p:nvPr/>
            </p:nvSpPr>
            <p:spPr>
              <a:xfrm>
                <a:off x="6671150" y="31335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5" name="Google Shape;11625;p55"/>
              <p:cNvSpPr/>
              <p:nvPr/>
            </p:nvSpPr>
            <p:spPr>
              <a:xfrm>
                <a:off x="6732200" y="30724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6" name="Google Shape;11626;p55"/>
              <p:cNvSpPr/>
              <p:nvPr/>
            </p:nvSpPr>
            <p:spPr>
              <a:xfrm>
                <a:off x="6822200" y="2980850"/>
                <a:ext cx="129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6" y="387"/>
                      <a:pt x="259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7" name="Google Shape;11627;p55"/>
              <p:cNvSpPr/>
              <p:nvPr/>
            </p:nvSpPr>
            <p:spPr>
              <a:xfrm>
                <a:off x="6884900" y="29197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8" name="Google Shape;11628;p55"/>
              <p:cNvSpPr/>
              <p:nvPr/>
            </p:nvSpPr>
            <p:spPr>
              <a:xfrm>
                <a:off x="6915425" y="28892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9" name="Google Shape;11629;p55"/>
              <p:cNvSpPr/>
              <p:nvPr/>
            </p:nvSpPr>
            <p:spPr>
              <a:xfrm>
                <a:off x="6944350" y="285870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19"/>
                      <a:pt x="122" y="57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7" y="179"/>
                      <a:pt x="395" y="57"/>
                    </a:cubicBezTo>
                    <a:cubicBezTo>
                      <a:pt x="358" y="19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0" name="Google Shape;11630;p55"/>
              <p:cNvSpPr/>
              <p:nvPr/>
            </p:nvSpPr>
            <p:spPr>
              <a:xfrm>
                <a:off x="6976525" y="28281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1" name="Google Shape;11631;p55"/>
              <p:cNvSpPr/>
              <p:nvPr/>
            </p:nvSpPr>
            <p:spPr>
              <a:xfrm>
                <a:off x="6793300" y="30114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2" name="Google Shape;11632;p55"/>
              <p:cNvSpPr/>
              <p:nvPr/>
            </p:nvSpPr>
            <p:spPr>
              <a:xfrm>
                <a:off x="6669575" y="31930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3" name="Google Shape;11633;p55"/>
              <p:cNvSpPr/>
              <p:nvPr/>
            </p:nvSpPr>
            <p:spPr>
              <a:xfrm>
                <a:off x="6730650" y="31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4" name="Google Shape;11634;p55"/>
              <p:cNvSpPr/>
              <p:nvPr/>
            </p:nvSpPr>
            <p:spPr>
              <a:xfrm>
                <a:off x="6791750" y="30709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5" name="Google Shape;11635;p55"/>
              <p:cNvSpPr/>
              <p:nvPr/>
            </p:nvSpPr>
            <p:spPr>
              <a:xfrm>
                <a:off x="6883325" y="29792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4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4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8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6" name="Google Shape;11636;p55"/>
              <p:cNvSpPr/>
              <p:nvPr/>
            </p:nvSpPr>
            <p:spPr>
              <a:xfrm>
                <a:off x="6639050" y="322357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7" name="Google Shape;11637;p55"/>
              <p:cNvSpPr/>
              <p:nvPr/>
            </p:nvSpPr>
            <p:spPr>
              <a:xfrm>
                <a:off x="6700100" y="31625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8" name="Google Shape;11638;p55"/>
              <p:cNvSpPr/>
              <p:nvPr/>
            </p:nvSpPr>
            <p:spPr>
              <a:xfrm>
                <a:off x="6761200" y="31014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9" name="Google Shape;11639;p55"/>
              <p:cNvSpPr/>
              <p:nvPr/>
            </p:nvSpPr>
            <p:spPr>
              <a:xfrm>
                <a:off x="6852800" y="30098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0" name="Google Shape;11640;p55"/>
              <p:cNvSpPr/>
              <p:nvPr/>
            </p:nvSpPr>
            <p:spPr>
              <a:xfrm>
                <a:off x="6912250" y="2948750"/>
                <a:ext cx="129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6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5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1" name="Google Shape;11641;p55"/>
              <p:cNvSpPr/>
              <p:nvPr/>
            </p:nvSpPr>
            <p:spPr>
              <a:xfrm>
                <a:off x="6944425" y="2918225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2" name="Google Shape;11642;p55"/>
              <p:cNvSpPr/>
              <p:nvPr/>
            </p:nvSpPr>
            <p:spPr>
              <a:xfrm>
                <a:off x="6974925" y="28876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3" name="Google Shape;11643;p55"/>
              <p:cNvSpPr/>
              <p:nvPr/>
            </p:nvSpPr>
            <p:spPr>
              <a:xfrm>
                <a:off x="7005475" y="285712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4" name="Google Shape;11644;p55"/>
              <p:cNvSpPr/>
              <p:nvPr/>
            </p:nvSpPr>
            <p:spPr>
              <a:xfrm>
                <a:off x="6822250" y="30403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5" name="Google Shape;11645;p55"/>
              <p:cNvSpPr/>
              <p:nvPr/>
            </p:nvSpPr>
            <p:spPr>
              <a:xfrm>
                <a:off x="6698550" y="32220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6" name="Google Shape;11646;p55"/>
              <p:cNvSpPr/>
              <p:nvPr/>
            </p:nvSpPr>
            <p:spPr>
              <a:xfrm>
                <a:off x="6759600" y="31609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7" name="Google Shape;11647;p55"/>
              <p:cNvSpPr/>
              <p:nvPr/>
            </p:nvSpPr>
            <p:spPr>
              <a:xfrm>
                <a:off x="6820700" y="30998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8" name="Google Shape;11648;p55"/>
              <p:cNvSpPr/>
              <p:nvPr/>
            </p:nvSpPr>
            <p:spPr>
              <a:xfrm>
                <a:off x="6912300" y="30082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9" name="Google Shape;11649;p55"/>
              <p:cNvSpPr/>
              <p:nvPr/>
            </p:nvSpPr>
            <p:spPr>
              <a:xfrm>
                <a:off x="6666375" y="32525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0" name="Google Shape;11650;p55"/>
              <p:cNvSpPr/>
              <p:nvPr/>
            </p:nvSpPr>
            <p:spPr>
              <a:xfrm>
                <a:off x="6729100" y="31914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1" name="Google Shape;11651;p55"/>
              <p:cNvSpPr/>
              <p:nvPr/>
            </p:nvSpPr>
            <p:spPr>
              <a:xfrm>
                <a:off x="6790150" y="31304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2" name="Google Shape;11652;p55"/>
              <p:cNvSpPr/>
              <p:nvPr/>
            </p:nvSpPr>
            <p:spPr>
              <a:xfrm>
                <a:off x="6880150" y="3038775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8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5" y="58"/>
                    </a:cubicBezTo>
                    <a:cubicBezTo>
                      <a:pt x="357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3" name="Google Shape;11653;p55"/>
              <p:cNvSpPr/>
              <p:nvPr/>
            </p:nvSpPr>
            <p:spPr>
              <a:xfrm>
                <a:off x="6942825" y="29777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4" name="Google Shape;11654;p55"/>
              <p:cNvSpPr/>
              <p:nvPr/>
            </p:nvSpPr>
            <p:spPr>
              <a:xfrm>
                <a:off x="6973375" y="294717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5" name="Google Shape;11655;p55"/>
              <p:cNvSpPr/>
              <p:nvPr/>
            </p:nvSpPr>
            <p:spPr>
              <a:xfrm>
                <a:off x="7002300" y="29166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4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6" name="Google Shape;11656;p55"/>
              <p:cNvSpPr/>
              <p:nvPr/>
            </p:nvSpPr>
            <p:spPr>
              <a:xfrm>
                <a:off x="7034475" y="288612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7" name="Google Shape;11657;p55"/>
              <p:cNvSpPr/>
              <p:nvPr/>
            </p:nvSpPr>
            <p:spPr>
              <a:xfrm>
                <a:off x="6851250" y="306935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8" name="Google Shape;11658;p55"/>
              <p:cNvSpPr/>
              <p:nvPr/>
            </p:nvSpPr>
            <p:spPr>
              <a:xfrm>
                <a:off x="6727500" y="32509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9" name="Google Shape;11659;p55"/>
              <p:cNvSpPr/>
              <p:nvPr/>
            </p:nvSpPr>
            <p:spPr>
              <a:xfrm>
                <a:off x="6788600" y="31899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0" name="Google Shape;11660;p55"/>
              <p:cNvSpPr/>
              <p:nvPr/>
            </p:nvSpPr>
            <p:spPr>
              <a:xfrm>
                <a:off x="6848050" y="3128825"/>
                <a:ext cx="129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8" extrusionOk="0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9"/>
                      <a:pt x="86" y="388"/>
                      <a:pt x="258" y="388"/>
                    </a:cubicBezTo>
                    <a:cubicBezTo>
                      <a:pt x="430" y="388"/>
                      <a:pt x="516" y="179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1" name="Google Shape;11661;p55"/>
              <p:cNvSpPr/>
              <p:nvPr/>
            </p:nvSpPr>
            <p:spPr>
              <a:xfrm>
                <a:off x="6941275" y="30372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2" name="Google Shape;11662;p55"/>
              <p:cNvSpPr/>
              <p:nvPr/>
            </p:nvSpPr>
            <p:spPr>
              <a:xfrm>
                <a:off x="6697000" y="32815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3" name="Google Shape;11663;p55"/>
              <p:cNvSpPr/>
              <p:nvPr/>
            </p:nvSpPr>
            <p:spPr>
              <a:xfrm>
                <a:off x="6756425" y="3220450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79"/>
                      <a:pt x="87" y="387"/>
                      <a:pt x="260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4" name="Google Shape;11664;p55"/>
              <p:cNvSpPr/>
              <p:nvPr/>
            </p:nvSpPr>
            <p:spPr>
              <a:xfrm>
                <a:off x="6819150" y="3159375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5" y="300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5" name="Google Shape;11665;p55"/>
              <p:cNvSpPr/>
              <p:nvPr/>
            </p:nvSpPr>
            <p:spPr>
              <a:xfrm>
                <a:off x="6910725" y="30677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6" name="Google Shape;11666;p55"/>
              <p:cNvSpPr/>
              <p:nvPr/>
            </p:nvSpPr>
            <p:spPr>
              <a:xfrm>
                <a:off x="6971825" y="300670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7" name="Google Shape;11667;p55"/>
              <p:cNvSpPr/>
              <p:nvPr/>
            </p:nvSpPr>
            <p:spPr>
              <a:xfrm>
                <a:off x="7002325" y="2976150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299"/>
                      <a:pt x="89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8" name="Google Shape;11668;p55"/>
              <p:cNvSpPr/>
              <p:nvPr/>
            </p:nvSpPr>
            <p:spPr>
              <a:xfrm>
                <a:off x="7032875" y="2945625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9" name="Google Shape;11669;p55"/>
              <p:cNvSpPr/>
              <p:nvPr/>
            </p:nvSpPr>
            <p:spPr>
              <a:xfrm>
                <a:off x="7063425" y="2915075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0" name="Google Shape;11670;p55"/>
              <p:cNvSpPr/>
              <p:nvPr/>
            </p:nvSpPr>
            <p:spPr>
              <a:xfrm>
                <a:off x="6880200" y="3098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1" name="Google Shape;11671;p55"/>
              <p:cNvSpPr/>
              <p:nvPr/>
            </p:nvSpPr>
            <p:spPr>
              <a:xfrm>
                <a:off x="6756500" y="32799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2" name="Google Shape;11672;p55"/>
              <p:cNvSpPr/>
              <p:nvPr/>
            </p:nvSpPr>
            <p:spPr>
              <a:xfrm>
                <a:off x="6815925" y="3218875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3" y="57"/>
                    </a:cubicBezTo>
                    <a:cubicBezTo>
                      <a:pt x="0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3" name="Google Shape;11673;p55"/>
              <p:cNvSpPr/>
              <p:nvPr/>
            </p:nvSpPr>
            <p:spPr>
              <a:xfrm>
                <a:off x="6878650" y="31578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4" name="Google Shape;11674;p55"/>
              <p:cNvSpPr/>
              <p:nvPr/>
            </p:nvSpPr>
            <p:spPr>
              <a:xfrm>
                <a:off x="6970225" y="30662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5" name="Google Shape;11675;p55"/>
              <p:cNvSpPr/>
              <p:nvPr/>
            </p:nvSpPr>
            <p:spPr>
              <a:xfrm>
                <a:off x="6725950" y="33104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6" name="Google Shape;11676;p55"/>
              <p:cNvSpPr/>
              <p:nvPr/>
            </p:nvSpPr>
            <p:spPr>
              <a:xfrm>
                <a:off x="6787050" y="3249425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7" name="Google Shape;11677;p55"/>
              <p:cNvSpPr/>
              <p:nvPr/>
            </p:nvSpPr>
            <p:spPr>
              <a:xfrm>
                <a:off x="6846475" y="3188350"/>
                <a:ext cx="129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7" extrusionOk="0">
                    <a:moveTo>
                      <a:pt x="259" y="0"/>
                    </a:moveTo>
                    <a:cubicBezTo>
                      <a:pt x="209" y="0"/>
                      <a:pt x="160" y="19"/>
                      <a:pt x="123" y="56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6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8" name="Google Shape;11678;p55"/>
              <p:cNvSpPr/>
              <p:nvPr/>
            </p:nvSpPr>
            <p:spPr>
              <a:xfrm>
                <a:off x="6939725" y="30967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299" y="385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9" name="Google Shape;11679;p55"/>
              <p:cNvSpPr/>
              <p:nvPr/>
            </p:nvSpPr>
            <p:spPr>
              <a:xfrm>
                <a:off x="7000775" y="30356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0" name="Google Shape;11680;p55"/>
              <p:cNvSpPr/>
              <p:nvPr/>
            </p:nvSpPr>
            <p:spPr>
              <a:xfrm>
                <a:off x="7031325" y="30051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1" name="Google Shape;11681;p55"/>
              <p:cNvSpPr/>
              <p:nvPr/>
            </p:nvSpPr>
            <p:spPr>
              <a:xfrm>
                <a:off x="7061875" y="2974600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2" name="Google Shape;11682;p55"/>
              <p:cNvSpPr/>
              <p:nvPr/>
            </p:nvSpPr>
            <p:spPr>
              <a:xfrm>
                <a:off x="7092400" y="29440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0" y="386"/>
                      <a:pt x="386" y="300"/>
                      <a:pt x="386" y="193"/>
                    </a:cubicBezTo>
                    <a:cubicBezTo>
                      <a:pt x="386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3" name="Google Shape;11683;p55"/>
              <p:cNvSpPr/>
              <p:nvPr/>
            </p:nvSpPr>
            <p:spPr>
              <a:xfrm>
                <a:off x="6909175" y="312725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8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4" name="Google Shape;11684;p55"/>
              <p:cNvSpPr/>
              <p:nvPr/>
            </p:nvSpPr>
            <p:spPr>
              <a:xfrm>
                <a:off x="6783825" y="3308900"/>
                <a:ext cx="129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9" extrusionOk="0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80"/>
                      <a:pt x="87" y="388"/>
                      <a:pt x="258" y="388"/>
                    </a:cubicBezTo>
                    <a:cubicBezTo>
                      <a:pt x="431" y="388"/>
                      <a:pt x="517" y="180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5" name="Google Shape;11685;p55"/>
              <p:cNvSpPr/>
              <p:nvPr/>
            </p:nvSpPr>
            <p:spPr>
              <a:xfrm>
                <a:off x="6846550" y="324782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0" y="388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6" name="Google Shape;11686;p55"/>
              <p:cNvSpPr/>
              <p:nvPr/>
            </p:nvSpPr>
            <p:spPr>
              <a:xfrm>
                <a:off x="6907600" y="3186775"/>
                <a:ext cx="967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6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0"/>
                      <a:pt x="88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7" name="Google Shape;11687;p55"/>
              <p:cNvSpPr/>
              <p:nvPr/>
            </p:nvSpPr>
            <p:spPr>
              <a:xfrm>
                <a:off x="6999225" y="30951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8" name="Google Shape;11688;p55"/>
              <p:cNvSpPr/>
              <p:nvPr/>
            </p:nvSpPr>
            <p:spPr>
              <a:xfrm>
                <a:off x="6754900" y="3339475"/>
                <a:ext cx="97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6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299"/>
                      <a:pt x="89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9" name="Google Shape;11689;p55"/>
              <p:cNvSpPr/>
              <p:nvPr/>
            </p:nvSpPr>
            <p:spPr>
              <a:xfrm>
                <a:off x="6816000" y="3278375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0" name="Google Shape;11690;p55"/>
              <p:cNvSpPr/>
              <p:nvPr/>
            </p:nvSpPr>
            <p:spPr>
              <a:xfrm>
                <a:off x="6877075" y="3217300"/>
                <a:ext cx="96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1" name="Google Shape;11691;p55"/>
              <p:cNvSpPr/>
              <p:nvPr/>
            </p:nvSpPr>
            <p:spPr>
              <a:xfrm>
                <a:off x="6968675" y="31257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2" name="Google Shape;11692;p55"/>
              <p:cNvSpPr/>
              <p:nvPr/>
            </p:nvSpPr>
            <p:spPr>
              <a:xfrm>
                <a:off x="7029775" y="3064650"/>
                <a:ext cx="96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6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5" y="299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3" name="Google Shape;11693;p55"/>
              <p:cNvSpPr/>
              <p:nvPr/>
            </p:nvSpPr>
            <p:spPr>
              <a:xfrm>
                <a:off x="7060325" y="3034100"/>
                <a:ext cx="9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4" name="Google Shape;11694;p55"/>
              <p:cNvSpPr/>
              <p:nvPr/>
            </p:nvSpPr>
            <p:spPr>
              <a:xfrm>
                <a:off x="7090825" y="30035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5" name="Google Shape;11695;p55"/>
              <p:cNvSpPr/>
              <p:nvPr/>
            </p:nvSpPr>
            <p:spPr>
              <a:xfrm>
                <a:off x="7119725" y="2973025"/>
                <a:ext cx="1295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7" extrusionOk="0">
                    <a:moveTo>
                      <a:pt x="259" y="0"/>
                    </a:moveTo>
                    <a:cubicBezTo>
                      <a:pt x="210" y="0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9" y="387"/>
                    </a:cubicBezTo>
                    <a:cubicBezTo>
                      <a:pt x="431" y="387"/>
                      <a:pt x="518" y="179"/>
                      <a:pt x="397" y="56"/>
                    </a:cubicBezTo>
                    <a:cubicBezTo>
                      <a:pt x="359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6" name="Google Shape;11696;p55"/>
              <p:cNvSpPr/>
              <p:nvPr/>
            </p:nvSpPr>
            <p:spPr>
              <a:xfrm>
                <a:off x="6936500" y="3156225"/>
                <a:ext cx="129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88" extrusionOk="0">
                    <a:moveTo>
                      <a:pt x="259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80"/>
                      <a:pt x="87" y="388"/>
                      <a:pt x="260" y="388"/>
                    </a:cubicBezTo>
                    <a:cubicBezTo>
                      <a:pt x="431" y="388"/>
                      <a:pt x="518" y="180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97" name="Google Shape;11697;p55"/>
            <p:cNvSpPr/>
            <p:nvPr/>
          </p:nvSpPr>
          <p:spPr>
            <a:xfrm rot="-5400000">
              <a:off x="-111602" y="306706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55"/>
            <p:cNvSpPr/>
            <p:nvPr/>
          </p:nvSpPr>
          <p:spPr>
            <a:xfrm rot="-5400000">
              <a:off x="-175870" y="300278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9" name="Google Shape;11699;p55"/>
            <p:cNvGrpSpPr/>
            <p:nvPr/>
          </p:nvGrpSpPr>
          <p:grpSpPr>
            <a:xfrm rot="-5400000">
              <a:off x="215619" y="3407184"/>
              <a:ext cx="1236640" cy="1210852"/>
              <a:chOff x="236475" y="527300"/>
              <a:chExt cx="1124525" cy="1101075"/>
            </a:xfrm>
          </p:grpSpPr>
          <p:sp>
            <p:nvSpPr>
              <p:cNvPr id="11700" name="Google Shape;11700;p55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1" name="Google Shape;11701;p55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2" name="Google Shape;11702;p55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3" name="Google Shape;11703;p55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4" name="Google Shape;11704;p55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5" name="Google Shape;11705;p55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6" name="Google Shape;11706;p55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7" name="Google Shape;11707;p55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8" name="Google Shape;11708;p55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9" name="Google Shape;11709;p55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0" name="Google Shape;11710;p55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1" name="Google Shape;11711;p55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2" name="Google Shape;11712;p55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3" name="Google Shape;11713;p55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4" name="Google Shape;11714;p55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5" name="Google Shape;11715;p55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6" name="Google Shape;11716;p55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7" name="Google Shape;11717;p55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8" name="Google Shape;11718;p55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9" name="Google Shape;11719;p55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0" name="Google Shape;11720;p55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1" name="Google Shape;11721;p55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2" name="Google Shape;11722;p55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3" name="Google Shape;11723;p55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4" name="Google Shape;11724;p55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5" name="Google Shape;11725;p55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6" name="Google Shape;11726;p55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7" name="Google Shape;11727;p55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8" name="Google Shape;11728;p55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9" name="Google Shape;11729;p55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0" name="Google Shape;11730;p55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1" name="Google Shape;11731;p55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2" name="Google Shape;11732;p55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3" name="Google Shape;11733;p55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4" name="Google Shape;11734;p55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5" name="Google Shape;11735;p55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6" name="Google Shape;11736;p55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7" name="Google Shape;11737;p55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8" name="Google Shape;11738;p55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9" name="Google Shape;11739;p55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0" name="Google Shape;11740;p55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1" name="Google Shape;11741;p55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2" name="Google Shape;11742;p55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3" name="Google Shape;11743;p55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4" name="Google Shape;11744;p55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5" name="Google Shape;11745;p55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6" name="Google Shape;11746;p55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7" name="Google Shape;11747;p55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8" name="Google Shape;11748;p55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9" name="Google Shape;11749;p55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0" name="Google Shape;11750;p55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1" name="Google Shape;11751;p55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2" name="Google Shape;11752;p55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3" name="Google Shape;11753;p55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4" name="Google Shape;11754;p55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5" name="Google Shape;11755;p55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6" name="Google Shape;11756;p55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7" name="Google Shape;11757;p55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8" name="Google Shape;11758;p55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9" name="Google Shape;11759;p55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0" name="Google Shape;11760;p55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1" name="Google Shape;11761;p55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2" name="Google Shape;11762;p55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3" name="Google Shape;11763;p55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4" name="Google Shape;11764;p55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5" name="Google Shape;11765;p55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6" name="Google Shape;11766;p55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7" name="Google Shape;11767;p55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8" name="Google Shape;11768;p55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9" name="Google Shape;11769;p55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0" name="Google Shape;11770;p55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1" name="Google Shape;11771;p55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2" name="Google Shape;11772;p55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3" name="Google Shape;11773;p55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4" name="Google Shape;11774;p55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5" name="Google Shape;11775;p55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6" name="Google Shape;11776;p55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7" name="Google Shape;11777;p55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8" name="Google Shape;11778;p55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9" name="Google Shape;11779;p55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0" name="Google Shape;11780;p55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1" name="Google Shape;11781;p55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2" name="Google Shape;11782;p55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3" name="Google Shape;11783;p55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4" name="Google Shape;11784;p55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5" name="Google Shape;11785;p55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6" name="Google Shape;11786;p55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7" name="Google Shape;11787;p55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8" name="Google Shape;11788;p55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9" name="Google Shape;11789;p55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0" name="Google Shape;11790;p55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1" name="Google Shape;11791;p55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2" name="Google Shape;11792;p55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3" name="Google Shape;11793;p55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4" name="Google Shape;11794;p55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5" name="Google Shape;11795;p55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6" name="Google Shape;11796;p55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7" name="Google Shape;11797;p55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8" name="Google Shape;11798;p55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9" name="Google Shape;11799;p55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0" name="Google Shape;11800;p55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1" name="Google Shape;11801;p55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2" name="Google Shape;11802;p55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3" name="Google Shape;11803;p55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4" name="Google Shape;11804;p55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5" name="Google Shape;11805;p55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6" name="Google Shape;11806;p55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7" name="Google Shape;11807;p55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8" name="Google Shape;11808;p55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9" name="Google Shape;11809;p55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0" name="Google Shape;11810;p55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1" name="Google Shape;11811;p55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2" name="Google Shape;11812;p55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3" name="Google Shape;11813;p55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4" name="Google Shape;11814;p55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5" name="Google Shape;11815;p55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6" name="Google Shape;11816;p55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7" name="Google Shape;11817;p55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8" name="Google Shape;11818;p55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9" name="Google Shape;11819;p55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0" name="Google Shape;11820;p55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1" name="Google Shape;11821;p55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2" name="Google Shape;11822;p55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3" name="Google Shape;11823;p55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4" name="Google Shape;11824;p55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5" name="Google Shape;11825;p55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6" name="Google Shape;11826;p55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7" name="Google Shape;11827;p55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8" name="Google Shape;11828;p55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9" name="Google Shape;11829;p55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0" name="Google Shape;11830;p55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1" name="Google Shape;11831;p55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2" name="Google Shape;11832;p55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3" name="Google Shape;11833;p55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4" name="Google Shape;11834;p55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55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6" name="Google Shape;11836;p55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7" name="Google Shape;11837;p55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8" name="Google Shape;11838;p55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9" name="Google Shape;11839;p55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0" name="Google Shape;11840;p55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1" name="Google Shape;11841;p55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2" name="Google Shape;11842;p55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3" name="Google Shape;11843;p55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4" name="Google Shape;11844;p55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5" name="Google Shape;11845;p55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6" name="Google Shape;11846;p55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7" name="Google Shape;11847;p55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8" name="Google Shape;11848;p55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9" name="Google Shape;11849;p55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0" name="Google Shape;11850;p55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1" name="Google Shape;11851;p55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2" name="Google Shape;11852;p55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3" name="Google Shape;11853;p55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4" name="Google Shape;11854;p55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5" name="Google Shape;11855;p55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6" name="Google Shape;11856;p55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7" name="Google Shape;11857;p55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8" name="Google Shape;11858;p55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9" name="Google Shape;11859;p55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0" name="Google Shape;11860;p55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1" name="Google Shape;11861;p55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2" name="Google Shape;11862;p55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3" name="Google Shape;11863;p55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4" name="Google Shape;11864;p55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5" name="Google Shape;11865;p55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6" name="Google Shape;11866;p55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7" name="Google Shape;11867;p55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8" name="Google Shape;11868;p55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9" name="Google Shape;11869;p55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0" name="Google Shape;11870;p55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1" name="Google Shape;11871;p55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2" name="Google Shape;11872;p55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3" name="Google Shape;11873;p55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4" name="Google Shape;11874;p55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5" name="Google Shape;11875;p55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6" name="Google Shape;11876;p55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7" name="Google Shape;11877;p55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8" name="Google Shape;11878;p55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9" name="Google Shape;11879;p55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0" name="Google Shape;11880;p55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1" name="Google Shape;11881;p55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2" name="Google Shape;11882;p55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3" name="Google Shape;11883;p55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4" name="Google Shape;11884;p55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5" name="Google Shape;11885;p55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6" name="Google Shape;11886;p55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7" name="Google Shape;11887;p55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8" name="Google Shape;11888;p55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9" name="Google Shape;11889;p55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0" name="Google Shape;11890;p55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1" name="Google Shape;11891;p55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2" name="Google Shape;11892;p55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3" name="Google Shape;11893;p55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4" name="Google Shape;11894;p55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5" name="Google Shape;11895;p55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6" name="Google Shape;11896;p55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7" name="Google Shape;11897;p55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8" name="Google Shape;11898;p55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9" name="Google Shape;11899;p55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0" name="Google Shape;11900;p55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1" name="Google Shape;11901;p55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2" name="Google Shape;11902;p55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3" name="Google Shape;11903;p55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4" name="Google Shape;11904;p55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5" name="Google Shape;11905;p55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6" name="Google Shape;11906;p55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7" name="Google Shape;11907;p55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8" name="Google Shape;11908;p55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9" name="Google Shape;11909;p55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0" name="Google Shape;11910;p55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1" name="Google Shape;11911;p55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2" name="Google Shape;11912;p55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3" name="Google Shape;11913;p55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4" name="Google Shape;11914;p55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5" name="Google Shape;11915;p55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6" name="Google Shape;11916;p55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7" name="Google Shape;11917;p55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8" name="Google Shape;11918;p55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9" name="Google Shape;11919;p55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0" name="Google Shape;11920;p55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1" name="Google Shape;11921;p55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2" name="Google Shape;11922;p55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3" name="Google Shape;11923;p55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4" name="Google Shape;11924;p55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5" name="Google Shape;11925;p55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6" name="Google Shape;11926;p55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7" name="Google Shape;11927;p55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8" name="Google Shape;11928;p55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9" name="Google Shape;11929;p55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55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55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55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3" name="Google Shape;11933;p55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4" name="Google Shape;11934;p55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5" name="Google Shape;11935;p55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6" name="Google Shape;11936;p55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7" name="Google Shape;11937;p55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8" name="Google Shape;11938;p55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9" name="Google Shape;11939;p55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0" name="Google Shape;11940;p55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1" name="Google Shape;11941;p55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2" name="Google Shape;11942;p55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3" name="Google Shape;11943;p55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4" name="Google Shape;11944;p55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5" name="Google Shape;11945;p55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6" name="Google Shape;11946;p55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7" name="Google Shape;11947;p55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8" name="Google Shape;11948;p55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9" name="Google Shape;11949;p55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0" name="Google Shape;11950;p55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1" name="Google Shape;11951;p55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2" name="Google Shape;11952;p55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3" name="Google Shape;11953;p55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4" name="Google Shape;11954;p55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5" name="Google Shape;11955;p55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6" name="Google Shape;11956;p55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7" name="Google Shape;11957;p55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8" name="Google Shape;11958;p55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9" name="Google Shape;11959;p55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0" name="Google Shape;11960;p55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1" name="Google Shape;11961;p55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2" name="Google Shape;11962;p55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3" name="Google Shape;11963;p55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4" name="Google Shape;11964;p55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5" name="Google Shape;11965;p55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6" name="Google Shape;11966;p55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7" name="Google Shape;11967;p55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8" name="Google Shape;11968;p55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9" name="Google Shape;11969;p55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0" name="Google Shape;11970;p55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1" name="Google Shape;11971;p55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2" name="Google Shape;11972;p55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3" name="Google Shape;11973;p55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4" name="Google Shape;11974;p55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5" name="Google Shape;11975;p55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6" name="Google Shape;11976;p55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7" name="Google Shape;11977;p55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8" name="Google Shape;11978;p55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9" name="Google Shape;11979;p55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0" name="Google Shape;11980;p55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1" name="Google Shape;11981;p55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2" name="Google Shape;11982;p55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3" name="Google Shape;11983;p55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4" name="Google Shape;11984;p55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5" name="Google Shape;11985;p55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6" name="Google Shape;11986;p55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7" name="Google Shape;11987;p55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55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9" name="Google Shape;11989;p55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0" name="Google Shape;11990;p55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1" name="Google Shape;11991;p55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2" name="Google Shape;11992;p55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3" name="Google Shape;11993;p55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4" name="Google Shape;11994;p55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5" name="Google Shape;11995;p55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6" name="Google Shape;11996;p55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7" name="Google Shape;11997;p55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8" name="Google Shape;11998;p55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9" name="Google Shape;11999;p55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55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55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55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55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55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55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55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55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55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55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55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55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55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55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55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55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55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55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55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55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55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55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55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55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55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5" name="Google Shape;12025;p55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6" name="Google Shape;12026;p55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55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55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9" name="Google Shape;12029;p55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0" name="Google Shape;12030;p55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55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55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55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55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55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55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55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55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55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55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55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55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55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55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55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55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55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55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55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55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55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55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55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55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55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55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55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55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55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55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55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55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55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55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55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55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55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55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55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55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55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55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55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55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55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55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55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55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55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55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55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55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55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55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55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55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55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55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55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55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55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55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55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55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55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55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55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55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55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55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55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55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55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55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55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55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55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55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55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55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55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55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55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55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55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55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55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55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55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55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55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55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55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55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55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55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55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55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55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0" name="Google Shape;12130;p55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1" name="Google Shape;12131;p55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55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55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4" name="Google Shape;12134;p55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5" name="Google Shape;12135;p55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55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55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55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9" name="Google Shape;12139;p55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0" name="Google Shape;12140;p55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1" name="Google Shape;12141;p55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2" name="Google Shape;12142;p55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55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55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55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6" name="Google Shape;12146;p55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7" name="Google Shape;12147;p55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55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55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55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55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55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55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55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55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55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55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55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55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55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55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55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55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55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55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55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55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55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55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55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55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55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55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55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55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55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7" name="Google Shape;12177;p55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8" name="Google Shape;12178;p55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55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55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55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55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55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55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55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55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55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55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55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55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55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55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55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55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55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55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55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55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55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55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55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55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55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55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55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55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55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55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55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55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55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55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55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55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55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55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55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55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55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55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55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55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55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55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55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55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55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55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55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55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55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55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55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55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55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55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55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55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9" name="Google Shape;12239;p55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0" name="Google Shape;12240;p55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55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55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55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4" name="Google Shape;12244;p55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5" name="Google Shape;12245;p55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55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55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55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55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55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55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55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3" name="Google Shape;12253;p55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4" name="Google Shape;12254;p55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55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55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55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55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55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55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55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55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55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55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55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55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55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55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55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0" name="Google Shape;12270;p55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1" name="Google Shape;12271;p55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55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55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55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55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55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55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55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55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55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55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55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55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55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55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55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55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55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55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55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55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55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55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55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55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55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55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55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55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55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1" name="Google Shape;12301;p55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2" name="Google Shape;12302;p55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55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55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55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55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55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55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55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55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55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55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55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55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55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55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7" name="Google Shape;12317;p55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8" name="Google Shape;12318;p55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55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55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55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55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55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55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55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55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55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55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55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55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55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55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55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55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55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55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55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55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55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55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55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55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55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55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55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55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55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55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55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55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55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55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55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55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55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55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55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55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55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55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55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55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3" name="Google Shape;12363;p55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4" name="Google Shape;12364;p55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55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55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55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55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55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55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55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55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55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55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55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55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55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55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55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55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55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55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55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55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55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55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55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55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55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0" name="Google Shape;12390;p55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1" name="Google Shape;12391;p55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55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55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4" name="Google Shape;12394;p55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5" name="Google Shape;12395;p55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55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55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55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55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55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1" name="Google Shape;12401;p55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55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55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55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55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55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55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55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55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55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55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55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55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55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55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55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55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55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55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55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55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55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55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55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5" name="Google Shape;12425;p55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6" name="Google Shape;12426;p55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55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55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55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55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55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55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55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34" name="Google Shape;12434;p55"/>
            <p:cNvSpPr/>
            <p:nvPr/>
          </p:nvSpPr>
          <p:spPr>
            <a:xfrm rot="-5400000">
              <a:off x="-683712" y="1097353"/>
              <a:ext cx="1900005" cy="1900005"/>
            </a:xfrm>
            <a:custGeom>
              <a:avLst/>
              <a:gdLst/>
              <a:ahLst/>
              <a:cxnLst/>
              <a:rect l="l" t="t" r="r" b="b"/>
              <a:pathLst>
                <a:path w="44706" h="44706" extrusionOk="0">
                  <a:moveTo>
                    <a:pt x="22353" y="211"/>
                  </a:moveTo>
                  <a:cubicBezTo>
                    <a:pt x="34563" y="211"/>
                    <a:pt x="44496" y="10143"/>
                    <a:pt x="44496" y="22353"/>
                  </a:cubicBezTo>
                  <a:cubicBezTo>
                    <a:pt x="44496" y="34565"/>
                    <a:pt x="34563" y="44496"/>
                    <a:pt x="22353" y="44496"/>
                  </a:cubicBezTo>
                  <a:cubicBezTo>
                    <a:pt x="10144" y="44496"/>
                    <a:pt x="209" y="34563"/>
                    <a:pt x="209" y="22355"/>
                  </a:cubicBezTo>
                  <a:cubicBezTo>
                    <a:pt x="209" y="10144"/>
                    <a:pt x="10143" y="211"/>
                    <a:pt x="22353" y="211"/>
                  </a:cubicBezTo>
                  <a:close/>
                  <a:moveTo>
                    <a:pt x="22353" y="0"/>
                  </a:moveTo>
                  <a:cubicBezTo>
                    <a:pt x="10028" y="0"/>
                    <a:pt x="0" y="10028"/>
                    <a:pt x="0" y="22353"/>
                  </a:cubicBezTo>
                  <a:cubicBezTo>
                    <a:pt x="0" y="34678"/>
                    <a:pt x="10028" y="44706"/>
                    <a:pt x="22353" y="44706"/>
                  </a:cubicBezTo>
                  <a:cubicBezTo>
                    <a:pt x="34678" y="44706"/>
                    <a:pt x="44706" y="34678"/>
                    <a:pt x="44706" y="22353"/>
                  </a:cubicBezTo>
                  <a:cubicBezTo>
                    <a:pt x="44706" y="10028"/>
                    <a:pt x="34678" y="0"/>
                    <a:pt x="223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55"/>
            <p:cNvSpPr/>
            <p:nvPr/>
          </p:nvSpPr>
          <p:spPr>
            <a:xfrm rot="-5400000">
              <a:off x="603563" y="857551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55"/>
            <p:cNvSpPr/>
            <p:nvPr/>
          </p:nvSpPr>
          <p:spPr>
            <a:xfrm>
              <a:off x="2651373" y="328138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55"/>
            <p:cNvSpPr/>
            <p:nvPr/>
          </p:nvSpPr>
          <p:spPr>
            <a:xfrm>
              <a:off x="1949647" y="45234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55"/>
            <p:cNvSpPr/>
            <p:nvPr/>
          </p:nvSpPr>
          <p:spPr>
            <a:xfrm>
              <a:off x="1484415" y="4523373"/>
              <a:ext cx="186951" cy="17039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55"/>
            <p:cNvSpPr/>
            <p:nvPr/>
          </p:nvSpPr>
          <p:spPr>
            <a:xfrm>
              <a:off x="2841562" y="4527813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0" name="Google Shape;12440;p55">
            <a:hlinkClick r:id="" action="ppaction://noaction"/>
          </p:cNvPr>
          <p:cNvSpPr/>
          <p:nvPr/>
        </p:nvSpPr>
        <p:spPr>
          <a:xfrm>
            <a:off x="3665575" y="572650"/>
            <a:ext cx="3655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1" name="Google Shape;12441;p55">
            <a:hlinkClick r:id="" action="ppaction://noaction"/>
          </p:cNvPr>
          <p:cNvSpPr/>
          <p:nvPr/>
        </p:nvSpPr>
        <p:spPr>
          <a:xfrm>
            <a:off x="3665575" y="1606087"/>
            <a:ext cx="3655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2" name="Google Shape;12442;p55">
            <a:hlinkClick r:id="" action="ppaction://noaction"/>
          </p:cNvPr>
          <p:cNvSpPr/>
          <p:nvPr/>
        </p:nvSpPr>
        <p:spPr>
          <a:xfrm>
            <a:off x="3791575" y="2636536"/>
            <a:ext cx="3403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3" name="Google Shape;12443;p55">
            <a:hlinkClick r:id="" action="ppaction://noaction"/>
          </p:cNvPr>
          <p:cNvSpPr/>
          <p:nvPr/>
        </p:nvSpPr>
        <p:spPr>
          <a:xfrm>
            <a:off x="3791575" y="3666974"/>
            <a:ext cx="34038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62151" y="1233980"/>
            <a:ext cx="5219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err="1"/>
              <a:t>Propriétés</a:t>
            </a:r>
            <a:r>
              <a:rPr lang="en"/>
              <a:t> </a:t>
            </a:r>
            <a:r>
              <a:rPr lang="en" err="1"/>
              <a:t>mécaniques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Résistance</a:t>
            </a:r>
            <a:r>
              <a:rPr lang="en"/>
              <a:t> à la traction</a:t>
            </a:r>
          </a:p>
        </p:txBody>
      </p:sp>
      <p:pic>
        <p:nvPicPr>
          <p:cNvPr id="4" name="Image 4" descr="Une image contenant clé&#10;&#10;Description générée automatiquement">
            <a:extLst>
              <a:ext uri="{FF2B5EF4-FFF2-40B4-BE49-F238E27FC236}">
                <a16:creationId xmlns:a16="http://schemas.microsoft.com/office/drawing/2014/main" id="{1005B0D0-5F24-833E-847A-CDC8297D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62" y="1642114"/>
            <a:ext cx="5257799" cy="1868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 </a:t>
            </a:r>
            <a:r>
              <a:rPr lang="en" err="1"/>
              <a:t>dureté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7D39099-2D06-C3C9-32E5-246E90741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08" b="1020"/>
          <a:stretch/>
        </p:blipFill>
        <p:spPr>
          <a:xfrm>
            <a:off x="1855177" y="1105633"/>
            <a:ext cx="5433648" cy="36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1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L'élasticité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ADB71757-4B72-E5CB-C3F7-AF1E4B4C6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92" y="1017446"/>
            <a:ext cx="4431323" cy="33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 </a:t>
            </a:r>
            <a:r>
              <a:rPr lang="en" err="1"/>
              <a:t>résilience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F8F7F879-B4FD-058B-3E0B-F901DE4E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77" y="1286307"/>
            <a:ext cx="3894992" cy="33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8" name="Google Shape;11418;p52"/>
          <p:cNvSpPr txBox="1">
            <a:spLocks noGrp="1"/>
          </p:cNvSpPr>
          <p:nvPr>
            <p:ph type="ctrTitle"/>
          </p:nvPr>
        </p:nvSpPr>
        <p:spPr>
          <a:xfrm>
            <a:off x="1962151" y="1233980"/>
            <a:ext cx="5219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err="1"/>
              <a:t>Propriétés</a:t>
            </a:r>
            <a:r>
              <a:rPr lang="en"/>
              <a:t> </a:t>
            </a:r>
            <a:r>
              <a:rPr lang="en" err="1"/>
              <a:t>thermiques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7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5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 </a:t>
            </a:r>
            <a:r>
              <a:rPr lang="en" err="1"/>
              <a:t>conductivité</a:t>
            </a:r>
            <a:r>
              <a:rPr lang="en"/>
              <a:t> </a:t>
            </a:r>
            <a:r>
              <a:rPr lang="en" err="1"/>
              <a:t>thermique</a:t>
            </a:r>
            <a:endParaRPr lang="en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08D515A8-27F5-60D5-93E4-98F06825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88516"/>
            <a:ext cx="4739053" cy="32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29794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 X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Construction Project Proposal XL</vt:lpstr>
      <vt:lpstr>Slidesgo Final Pages</vt:lpstr>
      <vt:lpstr>Propriétés Structurelles </vt:lpstr>
      <vt:lpstr>01.</vt:lpstr>
      <vt:lpstr>Propriétés mécaniques </vt:lpstr>
      <vt:lpstr>Résistance à la traction</vt:lpstr>
      <vt:lpstr>La dureté</vt:lpstr>
      <vt:lpstr>L'élasticité</vt:lpstr>
      <vt:lpstr>La résilience</vt:lpstr>
      <vt:lpstr>Propriétés thermiques </vt:lpstr>
      <vt:lpstr>La conductivité thermique</vt:lpstr>
      <vt:lpstr>La dilatation thermique</vt:lpstr>
      <vt:lpstr>Propriétés électriques </vt:lpstr>
      <vt:lpstr>La conductivité électrique</vt:lpstr>
      <vt:lpstr>Propriétés optiques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 </dc:title>
  <cp:revision>1</cp:revision>
  <dcterms:modified xsi:type="dcterms:W3CDTF">2023-06-19T12:25:15Z</dcterms:modified>
</cp:coreProperties>
</file>